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0"/>
  </p:handoutMasterIdLst>
  <p:sldIdLst>
    <p:sldId id="342" r:id="rId3"/>
    <p:sldId id="325" r:id="rId5"/>
    <p:sldId id="326" r:id="rId6"/>
    <p:sldId id="321" r:id="rId7"/>
    <p:sldId id="292" r:id="rId8"/>
    <p:sldId id="322" r:id="rId9"/>
    <p:sldId id="369" r:id="rId10"/>
    <p:sldId id="327" r:id="rId11"/>
    <p:sldId id="308" r:id="rId12"/>
    <p:sldId id="310" r:id="rId13"/>
    <p:sldId id="304" r:id="rId14"/>
    <p:sldId id="328" r:id="rId15"/>
    <p:sldId id="323" r:id="rId16"/>
    <p:sldId id="324" r:id="rId17"/>
    <p:sldId id="306" r:id="rId18"/>
    <p:sldId id="332" r:id="rId19"/>
    <p:sldId id="333" r:id="rId20"/>
    <p:sldId id="334" r:id="rId21"/>
    <p:sldId id="329" r:id="rId22"/>
    <p:sldId id="335" r:id="rId23"/>
    <p:sldId id="330" r:id="rId24"/>
    <p:sldId id="336" r:id="rId25"/>
    <p:sldId id="345" r:id="rId26"/>
    <p:sldId id="340" r:id="rId27"/>
    <p:sldId id="337" r:id="rId28"/>
    <p:sldId id="338" r:id="rId29"/>
  </p:sldIdLst>
  <p:sldSz cx="9144000" cy="5143500" type="screen16x9"/>
  <p:notesSz cx="6858000" cy="9144000"/>
  <p:embeddedFontLst>
    <p:embeddedFont>
      <p:font typeface="方正正黑简体" panose="02000000000000000000" pitchFamily="2" charset="-122"/>
      <p:regular r:id="rId34"/>
    </p:embeddedFont>
    <p:embeddedFont>
      <p:font typeface="微软雅黑" panose="020B0503020204020204" pitchFamily="34" charset="-122"/>
      <p:regular r:id="rId35"/>
    </p:embeddedFont>
    <p:embeddedFont>
      <p:font typeface="Calibri" panose="020F0502020204030204" pitchFamily="34" charset="0"/>
      <p:regular r:id="rId36"/>
      <p:bold r:id="rId37"/>
      <p:italic r:id="rId38"/>
      <p:boldItalic r:id="rId39"/>
    </p:embeddedFont>
    <p:embeddedFont>
      <p:font typeface="方正正纤黑简体" panose="02000000000000000000" pitchFamily="2" charset="-122"/>
      <p:regular r:id="rId40"/>
    </p:embeddedFont>
    <p:embeddedFont>
      <p:font typeface="方正正黑简体" panose="02000000000000000000" charset="0"/>
      <p:regular r:id="rId41"/>
    </p:embeddedFont>
    <p:embeddedFont>
      <p:font typeface="Segoe UI Semilight" panose="020B0402040204020203" pitchFamily="34" charset="0"/>
      <p:regular r:id="rId42"/>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5pPr>
    <a:lvl6pPr marL="22860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6pPr>
    <a:lvl7pPr marL="27432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7pPr>
    <a:lvl8pPr marL="32004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8pPr>
    <a:lvl9pPr marL="36576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366" y="126"/>
      </p:cViewPr>
      <p:guideLst>
        <p:guide orient="horz" pos="1601"/>
        <p:guide pos="2918"/>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四川大学·软件学院</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企业信息聚合平台</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r>
              <a:rPr lang="zh-CN" altLang="en-US"/>
              <a:t>四川大学·软件学院</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D2B3528-981D-4363-A587-D683C98CDFB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r>
              <a:rPr lang="zh-CN" altLang="en-US"/>
              <a:t>企业信息聚合平台</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fld id="{8D436607-AAFE-4D20-8825-19A84ACD65B4}" type="slidenum">
              <a:rPr lang="zh-CN" altLang="en-US"/>
            </a:fld>
            <a:endParaRPr lang="zh-CN" altLang="en-US"/>
          </a:p>
        </p:txBody>
      </p:sp>
    </p:spTree>
  </p:cSld>
  <p:clrMap bg1="lt1" tx1="dk1" bg2="lt2" tx2="dk2" accent1="accent1" accent2="accent2" accent3="accent3" accent4="accent4" accent5="accent5" accent6="accent6" hlink="hlink" folHlink="folHlink"/>
  <p:hf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7B6836A-435F-4ED1-8E02-8752A145F1A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EDB80F0-F76A-4B5C-8F12-9EAB5ED1BFE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23C7A9D-1BC5-4B1E-86C0-FC7D8DC0121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386878F-5878-4161-B206-7B78024F96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8E39765-C236-421C-B0C4-71E19789A21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AB00DAE-86AD-4D87-A3DE-564EB62E27B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C4481DDA-AE0E-4A25-8EA7-C7F8FDE091D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EF2EDAE-EB79-42F1-BF2E-EFB605B0D732}"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D1E0FA7-8F08-48A8-80E5-E77353FC24C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9A17FA0-49C6-4871-9994-725F6A6C2B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484C8AB-A3F2-42FA-A545-9AE0154DF04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88539C0-117E-44DB-8EEC-C50E15AC069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F530C87-6555-4EED-B67F-B1C884715BD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7F0C4B3-C764-4593-8C9B-19D18649863C}"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F30BDAD-884C-430D-A512-A49865D01C0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95C67F3-7D0B-4A71-8EAB-77F300B6A38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2605E8A-3431-499C-A587-B24BCCB3E13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67F5214-A304-426F-B356-FB95E19280E7}"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761C7F9-7277-4737-8DFD-3F6F99CEA26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7E7AC76-E0A9-4C39-BA02-21E21730EA5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F5B0EBD-2B3C-4C46-B05C-CFFF9FC0608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001680D-2ECC-4B69-AEEF-D38EE492D52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userDrawn="1"/>
        </p:nvSpPr>
        <p:spPr>
          <a:xfrm>
            <a:off x="7175500" y="92075"/>
            <a:ext cx="1809115" cy="279400"/>
          </a:xfrm>
          <a:prstGeom prst="rect">
            <a:avLst/>
          </a:prstGeom>
          <a:noFill/>
        </p:spPr>
        <p:txBody>
          <a:bodyPr wrap="square" rtlCol="0">
            <a:spAutoFit/>
          </a:bodyPr>
          <a:p>
            <a:pPr algn="r"/>
            <a:r>
              <a:rPr lang="zh-CN" altLang="en-US" sz="1200">
                <a:solidFill>
                  <a:schemeClr val="bg1"/>
                </a:solidFill>
              </a:rPr>
              <a:t>四川大学·软件学院</a:t>
            </a:r>
            <a:endParaRPr lang="zh-CN" altLang="en-US" sz="1200">
              <a:solidFill>
                <a:schemeClr val="bg1"/>
              </a:solidFill>
            </a:endParaRPr>
          </a:p>
        </p:txBody>
      </p:sp>
      <p:sp>
        <p:nvSpPr>
          <p:cNvPr id="4" name="文本框 3"/>
          <p:cNvSpPr txBox="1"/>
          <p:nvPr userDrawn="1"/>
        </p:nvSpPr>
        <p:spPr>
          <a:xfrm>
            <a:off x="6852920" y="4769485"/>
            <a:ext cx="2131695" cy="279400"/>
          </a:xfrm>
          <a:prstGeom prst="rect">
            <a:avLst/>
          </a:prstGeom>
          <a:noFill/>
        </p:spPr>
        <p:txBody>
          <a:bodyPr wrap="square" rtlCol="0">
            <a:spAutoFit/>
          </a:bodyPr>
          <a:p>
            <a:pPr algn="r"/>
            <a:r>
              <a:rPr lang="zh-CN" altLang="en-US" sz="1200">
                <a:solidFill>
                  <a:schemeClr val="bg1"/>
                </a:solidFill>
              </a:rPr>
              <a:t>企业信息聚合平台</a:t>
            </a:r>
            <a:endParaRPr lang="zh-CN" altLang="en-US" sz="1200">
              <a:solidFill>
                <a:schemeClr val="bg1"/>
              </a:solidFill>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932FA15-0E4B-4DA3-81EA-A0412778641E}" type="slidenum">
              <a:rPr lang="zh-CN" altLang="en-US"/>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AA53F22-8BFA-4145-AB55-47DB99FFFD99}" type="slidenum">
              <a:rPr lang="zh-CN" altLang="en-US"/>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ECEF3C3-C0CF-4DF7-88A6-4CD39231D551}" type="slidenum">
              <a:rPr lang="zh-CN" altLang="en-US"/>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1CE9C92-15CF-4316-8562-DA1A8E38D543}" type="slidenum">
              <a:rPr lang="zh-CN" altLang="en-US"/>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48D263A-ED8E-4C7D-B5B5-2C4AAE332A01}" type="slidenum">
              <a:rPr lang="zh-CN" altLang="en-US"/>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B3A72456-D0DF-49FA-9C4C-FBEC85E60E81}" type="slidenum">
              <a:rPr lang="zh-CN" altLang="en-US"/>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D30895E-7897-4B72-A4D5-4A086836685F}" type="slidenum">
              <a:rPr lang="zh-CN" altLang="en-US"/>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2B610F1B-4F20-4C96-92AC-6394C9480677}" type="slidenum">
              <a:rPr lang="zh-CN" altLang="en-US"/>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2pPr>
      <a:lvl3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3pPr>
      <a:lvl4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4pPr>
      <a:lvl5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5.emf"/></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Hype-Meant To Be">
            <a:hlinkClick r:id="" action="ppaction://media"/>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14980" y="-93789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a:spLocks noChangeArrowheads="1"/>
          </p:cNvSpPr>
          <p:nvPr/>
        </p:nvSpPr>
        <p:spPr bwMode="auto">
          <a:xfrm>
            <a:off x="1757680" y="1968500"/>
            <a:ext cx="604774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400" b="1">
                <a:solidFill>
                  <a:schemeClr val="bg1"/>
                </a:solidFill>
                <a:latin typeface="方正正纤黑简体" panose="02000000000000000000" pitchFamily="2" charset="-122"/>
                <a:ea typeface="方正正纤黑简体" panose="02000000000000000000" pitchFamily="2" charset="-122"/>
              </a:rPr>
              <a:t>企业信息聚合平台</a:t>
            </a:r>
            <a:endParaRPr lang="zh-CN" altLang="en-US" sz="4400" b="1">
              <a:solidFill>
                <a:schemeClr val="bg1"/>
              </a:solidFill>
              <a:latin typeface="方正正纤黑简体" panose="02000000000000000000" pitchFamily="2" charset="-122"/>
              <a:ea typeface="方正正纤黑简体" panose="02000000000000000000" pitchFamily="2" charset="-122"/>
            </a:endParaRPr>
          </a:p>
        </p:txBody>
      </p:sp>
      <p:sp>
        <p:nvSpPr>
          <p:cNvPr id="215" name="文本框 214"/>
          <p:cNvSpPr txBox="1"/>
          <p:nvPr/>
        </p:nvSpPr>
        <p:spPr>
          <a:xfrm>
            <a:off x="2873375" y="2944813"/>
            <a:ext cx="34131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ea"/>
                <a:ea typeface="+mn-ea"/>
              </a:rPr>
              <a:t>四川大学·本科毕业论文答辩</a:t>
            </a:r>
            <a:endParaRPr lang="zh-CN" altLang="en-US" sz="1800" dirty="0">
              <a:solidFill>
                <a:schemeClr val="bg1"/>
              </a:solidFill>
              <a:latin typeface="+mn-ea"/>
              <a:ea typeface="+mn-ea"/>
            </a:endParaRPr>
          </a:p>
        </p:txBody>
      </p:sp>
      <p:sp>
        <p:nvSpPr>
          <p:cNvPr id="216" name="文本框 215"/>
          <p:cNvSpPr txBox="1"/>
          <p:nvPr/>
        </p:nvSpPr>
        <p:spPr>
          <a:xfrm>
            <a:off x="2147888" y="3765550"/>
            <a:ext cx="2370137"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答辩学生：汪航</a:t>
            </a:r>
            <a:endParaRPr lang="zh-CN" altLang="en-US" sz="1800" dirty="0">
              <a:solidFill>
                <a:schemeClr val="bg1"/>
              </a:solidFill>
              <a:latin typeface="+mn-lt"/>
              <a:ea typeface="+mn-ea"/>
            </a:endParaRPr>
          </a:p>
        </p:txBody>
      </p:sp>
      <p:sp>
        <p:nvSpPr>
          <p:cNvPr id="217" name="文本框 216"/>
          <p:cNvSpPr txBox="1"/>
          <p:nvPr/>
        </p:nvSpPr>
        <p:spPr>
          <a:xfrm>
            <a:off x="4656138" y="3765550"/>
            <a:ext cx="23717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指导老师：何军</a:t>
            </a:r>
            <a:endParaRPr lang="zh-CN" altLang="en-US" sz="1800" dirty="0">
              <a:solidFill>
                <a:schemeClr val="bg1"/>
              </a:solidFill>
              <a:latin typeface="+mn-lt"/>
              <a:ea typeface="+mn-ea"/>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2" presetClass="entr" presetSubtype="8" fill="hold" grpId="0" nodeType="after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par>
                          <p:cTn id="41" fill="hold">
                            <p:stCondLst>
                              <p:cond delay="2449"/>
                            </p:stCondLst>
                            <p:childTnLst>
                              <p:par>
                                <p:cTn id="42" presetID="2" presetClass="entr" presetSubtype="4" decel="100000" fill="hold" grpId="0" nodeType="afterEffect">
                                  <p:stCondLst>
                                    <p:cond delay="0"/>
                                  </p:stCondLst>
                                  <p:childTnLst>
                                    <p:set>
                                      <p:cBhvr>
                                        <p:cTn id="43" dur="1" fill="hold">
                                          <p:stCondLst>
                                            <p:cond delay="0"/>
                                          </p:stCondLst>
                                        </p:cTn>
                                        <p:tgtEl>
                                          <p:spTgt spid="216"/>
                                        </p:tgtEl>
                                        <p:attrNameLst>
                                          <p:attrName>style.visibility</p:attrName>
                                        </p:attrNameLst>
                                      </p:cBhvr>
                                      <p:to>
                                        <p:strVal val="visible"/>
                                      </p:to>
                                    </p:set>
                                    <p:anim calcmode="lin" valueType="num">
                                      <p:cBhvr additive="base">
                                        <p:cTn id="44" dur="500" fill="hold"/>
                                        <p:tgtEl>
                                          <p:spTgt spid="216"/>
                                        </p:tgtEl>
                                        <p:attrNameLst>
                                          <p:attrName>ppt_x</p:attrName>
                                        </p:attrNameLst>
                                      </p:cBhvr>
                                      <p:tavLst>
                                        <p:tav tm="0">
                                          <p:val>
                                            <p:strVal val="#ppt_x"/>
                                          </p:val>
                                        </p:tav>
                                        <p:tav tm="100000">
                                          <p:val>
                                            <p:strVal val="#ppt_x"/>
                                          </p:val>
                                        </p:tav>
                                      </p:tavLst>
                                    </p:anim>
                                    <p:anim calcmode="lin" valueType="num">
                                      <p:cBhvr additive="base">
                                        <p:cTn id="45" dur="500" fill="hold"/>
                                        <p:tgtEl>
                                          <p:spTgt spid="216"/>
                                        </p:tgtEl>
                                        <p:attrNameLst>
                                          <p:attrName>ppt_y</p:attrName>
                                        </p:attrNameLst>
                                      </p:cBhvr>
                                      <p:tavLst>
                                        <p:tav tm="0">
                                          <p:val>
                                            <p:strVal val="1+#ppt_h/2"/>
                                          </p:val>
                                        </p:tav>
                                        <p:tav tm="100000">
                                          <p:val>
                                            <p:strVal val="#ppt_y"/>
                                          </p:val>
                                        </p:tav>
                                      </p:tavLst>
                                    </p:anim>
                                  </p:childTnLst>
                                </p:cTn>
                              </p:par>
                            </p:childTnLst>
                          </p:cTn>
                        </p:par>
                        <p:par>
                          <p:cTn id="46" fill="hold">
                            <p:stCondLst>
                              <p:cond delay="2949"/>
                            </p:stCondLst>
                            <p:childTnLst>
                              <p:par>
                                <p:cTn id="47" presetID="2" presetClass="entr" presetSubtype="4" decel="100000" fill="hold" grpId="0" nodeType="afterEffect">
                                  <p:stCondLst>
                                    <p:cond delay="0"/>
                                  </p:stCondLst>
                                  <p:childTnLst>
                                    <p:set>
                                      <p:cBhvr>
                                        <p:cTn id="48" dur="1" fill="hold">
                                          <p:stCondLst>
                                            <p:cond delay="0"/>
                                          </p:stCondLst>
                                        </p:cTn>
                                        <p:tgtEl>
                                          <p:spTgt spid="217"/>
                                        </p:tgtEl>
                                        <p:attrNameLst>
                                          <p:attrName>style.visibility</p:attrName>
                                        </p:attrNameLst>
                                      </p:cBhvr>
                                      <p:to>
                                        <p:strVal val="visible"/>
                                      </p:to>
                                    </p:set>
                                    <p:anim calcmode="lin" valueType="num">
                                      <p:cBhvr additive="base">
                                        <p:cTn id="49" dur="500" fill="hold"/>
                                        <p:tgtEl>
                                          <p:spTgt spid="217"/>
                                        </p:tgtEl>
                                        <p:attrNameLst>
                                          <p:attrName>ppt_x</p:attrName>
                                        </p:attrNameLst>
                                      </p:cBhvr>
                                      <p:tavLst>
                                        <p:tav tm="0">
                                          <p:val>
                                            <p:strVal val="#ppt_x"/>
                                          </p:val>
                                        </p:tav>
                                        <p:tav tm="100000">
                                          <p:val>
                                            <p:strVal val="#ppt_x"/>
                                          </p:val>
                                        </p:tav>
                                      </p:tavLst>
                                    </p:anim>
                                    <p:anim calcmode="lin" valueType="num">
                                      <p:cBhvr additive="base">
                                        <p:cTn id="50"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9"/>
          <p:cNvSpPr txBox="1"/>
          <p:nvPr/>
        </p:nvSpPr>
        <p:spPr>
          <a:xfrm>
            <a:off x="676275" y="3187700"/>
            <a:ext cx="1893888" cy="57785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 name="TextBox 30"/>
          <p:cNvSpPr txBox="1"/>
          <p:nvPr/>
        </p:nvSpPr>
        <p:spPr>
          <a:xfrm>
            <a:off x="2570163" y="3187700"/>
            <a:ext cx="1893887" cy="57785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4" name="TextBox 31"/>
          <p:cNvSpPr txBox="1"/>
          <p:nvPr/>
        </p:nvSpPr>
        <p:spPr>
          <a:xfrm>
            <a:off x="4530725" y="3187700"/>
            <a:ext cx="1893888" cy="57785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 name="TextBox 32"/>
          <p:cNvSpPr txBox="1"/>
          <p:nvPr/>
        </p:nvSpPr>
        <p:spPr>
          <a:xfrm>
            <a:off x="6559550" y="3187700"/>
            <a:ext cx="1893888" cy="57785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 name="TextBox 34"/>
          <p:cNvSpPr txBox="1"/>
          <p:nvPr/>
        </p:nvSpPr>
        <p:spPr>
          <a:xfrm>
            <a:off x="1600200" y="4105275"/>
            <a:ext cx="5992813" cy="547688"/>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bwMode="auto">
          <a:xfrm>
            <a:off x="744538" y="966788"/>
            <a:ext cx="7642225" cy="2165350"/>
            <a:chOff x="751008" y="967406"/>
            <a:chExt cx="7641986" cy="2164103"/>
          </a:xfrm>
        </p:grpSpPr>
        <p:grpSp>
          <p:nvGrpSpPr>
            <p:cNvPr id="35850" name="组合 7"/>
            <p:cNvGrpSpPr/>
            <p:nvPr/>
          </p:nvGrpSpPr>
          <p:grpSpPr bwMode="auto">
            <a:xfrm>
              <a:off x="1690501" y="967406"/>
              <a:ext cx="5665736" cy="1623077"/>
              <a:chOff x="1690501" y="967406"/>
              <a:chExt cx="5665736" cy="1623077"/>
            </a:xfrm>
          </p:grpSpPr>
          <p:cxnSp>
            <p:nvCxnSpPr>
              <p:cNvPr id="17" name="直接连接符 16"/>
              <p:cNvCxnSpPr/>
              <p:nvPr/>
            </p:nvCxnSpPr>
            <p:spPr>
              <a:xfrm>
                <a:off x="1690779" y="1981234"/>
                <a:ext cx="5665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690779"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598894"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583207"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354802" y="1981234"/>
                <a:ext cx="0" cy="60924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583114" y="1508431"/>
                <a:ext cx="0" cy="4728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483010" y="967406"/>
                <a:ext cx="2177982" cy="5410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4" name="TextBox 35"/>
              <p:cNvSpPr txBox="1"/>
              <p:nvPr/>
            </p:nvSpPr>
            <p:spPr>
              <a:xfrm>
                <a:off x="3768751" y="1087987"/>
                <a:ext cx="1589038" cy="337942"/>
              </a:xfrm>
              <a:prstGeom prst="rect">
                <a:avLst/>
              </a:prstGeom>
              <a:noFill/>
            </p:spPr>
            <p:txBody>
              <a:bodyPr wrap="none">
                <a:spAutoFit/>
              </a:bodyPr>
              <a:lstStyle/>
              <a:p>
                <a:pPr algn="ctr" eaLnBrk="1" fontAlgn="auto" hangingPunct="1">
                  <a:spcBef>
                    <a:spcPts val="0"/>
                  </a:spcBef>
                  <a:spcAft>
                    <a:spcPts val="0"/>
                  </a:spcAft>
                  <a:defRPr/>
                </a:pPr>
                <a:r>
                  <a:rPr lang="zh-CN" altLang="en-US" sz="1600" b="1" spc="225" dirty="0">
                    <a:solidFill>
                      <a:schemeClr val="bg1"/>
                    </a:solidFill>
                    <a:latin typeface="微软雅黑" panose="020B0503020204020204" pitchFamily="34" charset="-122"/>
                    <a:ea typeface="微软雅黑" panose="020B0503020204020204" pitchFamily="34" charset="-122"/>
                  </a:rPr>
                  <a:t>点击添加标题</a:t>
                </a:r>
                <a:endParaRPr lang="zh-CN" altLang="en-US" sz="1600" b="1" spc="225" dirty="0">
                  <a:solidFill>
                    <a:schemeClr val="bg1"/>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751008" y="2590483"/>
              <a:ext cx="1789056"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5852" name="TextBox 36"/>
            <p:cNvSpPr txBox="1">
              <a:spLocks noChangeArrowheads="1"/>
            </p:cNvSpPr>
            <p:nvPr/>
          </p:nvSpPr>
          <p:spPr bwMode="auto">
            <a:xfrm>
              <a:off x="1091211" y="27224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点击添加标题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682935" y="2590483"/>
              <a:ext cx="1787469"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5854" name="TextBox 37"/>
            <p:cNvSpPr txBox="1">
              <a:spLocks noChangeArrowheads="1"/>
            </p:cNvSpPr>
            <p:nvPr/>
          </p:nvSpPr>
          <p:spPr bwMode="auto">
            <a:xfrm>
              <a:off x="3022361" y="27224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点击添加标题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643436" y="2590483"/>
              <a:ext cx="1789056"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5856" name="TextBox 38"/>
            <p:cNvSpPr txBox="1">
              <a:spLocks noChangeArrowheads="1"/>
            </p:cNvSpPr>
            <p:nvPr/>
          </p:nvSpPr>
          <p:spPr bwMode="auto">
            <a:xfrm>
              <a:off x="4983578" y="27224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点击添加标题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603937" y="2590483"/>
              <a:ext cx="1789057" cy="541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5858" name="TextBox 39"/>
            <p:cNvSpPr txBox="1">
              <a:spLocks noChangeArrowheads="1"/>
            </p:cNvSpPr>
            <p:nvPr/>
          </p:nvSpPr>
          <p:spPr bwMode="auto">
            <a:xfrm>
              <a:off x="6944796" y="27224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点击添加标题</a:t>
              </a:r>
              <a:endParaRPr lang="zh-CN" altLang="en-US" sz="1200">
                <a:solidFill>
                  <a:schemeClr val="bg1"/>
                </a:solidFill>
                <a:latin typeface="微软雅黑" panose="020B0503020204020204" pitchFamily="34" charset="-122"/>
                <a:ea typeface="微软雅黑" panose="020B0503020204020204" pitchFamily="34" charset="-122"/>
              </a:endParaRPr>
            </a:p>
          </p:txBody>
        </p:sp>
      </p:grpSp>
      <p:pic>
        <p:nvPicPr>
          <p:cNvPr id="358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研究思路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400" fill="hold"/>
                                        <p:tgtEl>
                                          <p:spTgt spid="2"/>
                                        </p:tgtEl>
                                        <p:attrNameLst>
                                          <p:attrName>ppt_x</p:attrName>
                                        </p:attrNameLst>
                                      </p:cBhvr>
                                      <p:tavLst>
                                        <p:tav tm="0">
                                          <p:val>
                                            <p:strVal val="#ppt_x"/>
                                          </p:val>
                                        </p:tav>
                                        <p:tav tm="100000">
                                          <p:val>
                                            <p:strVal val="#ppt_x"/>
                                          </p:val>
                                        </p:tav>
                                      </p:tavLst>
                                    </p:anim>
                                    <p:anim calcmode="lin" valueType="num">
                                      <p:cBhvr additive="base">
                                        <p:cTn id="12" dur="4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400" fill="hold"/>
                                        <p:tgtEl>
                                          <p:spTgt spid="3"/>
                                        </p:tgtEl>
                                        <p:attrNameLst>
                                          <p:attrName>ppt_x</p:attrName>
                                        </p:attrNameLst>
                                      </p:cBhvr>
                                      <p:tavLst>
                                        <p:tav tm="0">
                                          <p:val>
                                            <p:strVal val="#ppt_x"/>
                                          </p:val>
                                        </p:tav>
                                        <p:tav tm="100000">
                                          <p:val>
                                            <p:strVal val="#ppt_x"/>
                                          </p:val>
                                        </p:tav>
                                      </p:tavLst>
                                    </p:anim>
                                    <p:anim calcmode="lin" valueType="num">
                                      <p:cBhvr additive="base">
                                        <p:cTn id="16" dur="4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400" fill="hold"/>
                                        <p:tgtEl>
                                          <p:spTgt spid="4"/>
                                        </p:tgtEl>
                                        <p:attrNameLst>
                                          <p:attrName>ppt_x</p:attrName>
                                        </p:attrNameLst>
                                      </p:cBhvr>
                                      <p:tavLst>
                                        <p:tav tm="0">
                                          <p:val>
                                            <p:strVal val="#ppt_x"/>
                                          </p:val>
                                        </p:tav>
                                        <p:tav tm="100000">
                                          <p:val>
                                            <p:strVal val="#ppt_x"/>
                                          </p:val>
                                        </p:tav>
                                      </p:tavLst>
                                    </p:anim>
                                    <p:anim calcmode="lin" valueType="num">
                                      <p:cBhvr additive="base">
                                        <p:cTn id="20" dur="4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400" fill="hold"/>
                                        <p:tgtEl>
                                          <p:spTgt spid="5"/>
                                        </p:tgtEl>
                                        <p:attrNameLst>
                                          <p:attrName>ppt_x</p:attrName>
                                        </p:attrNameLst>
                                      </p:cBhvr>
                                      <p:tavLst>
                                        <p:tav tm="0">
                                          <p:val>
                                            <p:strVal val="#ppt_x"/>
                                          </p:val>
                                        </p:tav>
                                        <p:tav tm="100000">
                                          <p:val>
                                            <p:strVal val="#ppt_x"/>
                                          </p:val>
                                        </p:tav>
                                      </p:tavLst>
                                    </p:anim>
                                    <p:anim calcmode="lin" valueType="num">
                                      <p:cBhvr additive="base">
                                        <p:cTn id="24" dur="4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573088" y="1528763"/>
            <a:ext cx="1830387" cy="550862"/>
            <a:chOff x="533400" y="1528997"/>
            <a:chExt cx="1829490" cy="550887"/>
          </a:xfrm>
        </p:grpSpPr>
        <p:sp>
          <p:nvSpPr>
            <p:cNvPr id="7" name="五边形 6"/>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21"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步骤一</a:t>
              </a:r>
              <a:endPar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nvGrpSpPr>
          <p:cNvPr id="9" name="组合 8"/>
          <p:cNvGrpSpPr/>
          <p:nvPr/>
        </p:nvGrpSpPr>
        <p:grpSpPr bwMode="auto">
          <a:xfrm>
            <a:off x="2324100" y="1528763"/>
            <a:ext cx="1641475" cy="550862"/>
            <a:chOff x="2283957" y="1528997"/>
            <a:chExt cx="1640420" cy="550887"/>
          </a:xfrm>
        </p:grpSpPr>
        <p:sp>
          <p:nvSpPr>
            <p:cNvPr id="11" name="任意多边形 10"/>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rgbClr val="06417E"/>
                </a:solidFill>
                <a:ea typeface="微软雅黑" panose="020B0503020204020204" pitchFamily="34" charset="-122"/>
              </a:endParaRPr>
            </a:p>
          </p:txBody>
        </p:sp>
        <p:sp>
          <p:nvSpPr>
            <p:cNvPr id="3791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步骤二</a:t>
              </a:r>
              <a:endPar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nvGrpSpPr>
          <p:cNvPr id="10" name="组合 9"/>
          <p:cNvGrpSpPr/>
          <p:nvPr/>
        </p:nvGrpSpPr>
        <p:grpSpPr bwMode="auto">
          <a:xfrm>
            <a:off x="3825875" y="1528763"/>
            <a:ext cx="1639888" cy="550862"/>
            <a:chOff x="3785566" y="1528997"/>
            <a:chExt cx="1640420" cy="550887"/>
          </a:xfrm>
        </p:grpSpPr>
        <p:sp>
          <p:nvSpPr>
            <p:cNvPr id="13" name="任意多边形 12"/>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7"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步骤三</a:t>
              </a:r>
              <a:endPar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nvGrpSpPr>
          <p:cNvPr id="12" name="组合 11"/>
          <p:cNvGrpSpPr/>
          <p:nvPr/>
        </p:nvGrpSpPr>
        <p:grpSpPr bwMode="auto">
          <a:xfrm>
            <a:off x="5340350" y="1528763"/>
            <a:ext cx="1639888" cy="550862"/>
            <a:chOff x="5299151" y="1528997"/>
            <a:chExt cx="1640420" cy="550887"/>
          </a:xfrm>
        </p:grpSpPr>
        <p:sp>
          <p:nvSpPr>
            <p:cNvPr id="14" name="任意多边形 1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步骤四</a:t>
              </a:r>
              <a:endPar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nvGrpSpPr>
          <p:cNvPr id="16" name="组合 15"/>
          <p:cNvGrpSpPr/>
          <p:nvPr/>
        </p:nvGrpSpPr>
        <p:grpSpPr bwMode="auto">
          <a:xfrm>
            <a:off x="6816725" y="1528763"/>
            <a:ext cx="1641475" cy="550862"/>
            <a:chOff x="6776809" y="1528997"/>
            <a:chExt cx="1640420" cy="550887"/>
          </a:xfrm>
        </p:grpSpPr>
        <p:sp>
          <p:nvSpPr>
            <p:cNvPr id="15" name="任意多边形 14"/>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3"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步骤五</a:t>
              </a:r>
              <a:endParaRPr lang="zh-CN" altLang="en-US" sz="180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nvGrpSpPr>
          <p:cNvPr id="41" name="组合 40"/>
          <p:cNvGrpSpPr/>
          <p:nvPr/>
        </p:nvGrpSpPr>
        <p:grpSpPr bwMode="auto">
          <a:xfrm>
            <a:off x="573088" y="2355850"/>
            <a:ext cx="1519237" cy="1560513"/>
            <a:chOff x="1034229" y="1255861"/>
            <a:chExt cx="1789697" cy="1559865"/>
          </a:xfrm>
        </p:grpSpPr>
        <p:sp>
          <p:nvSpPr>
            <p:cNvPr id="42" name="矩形 13"/>
            <p:cNvSpPr>
              <a:spLocks noChangeArrowheads="1"/>
            </p:cNvSpPr>
            <p:nvPr/>
          </p:nvSpPr>
          <p:spPr bwMode="auto">
            <a:xfrm>
              <a:off x="1034229" y="1511343"/>
              <a:ext cx="1789697" cy="130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11"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2252663" y="2355850"/>
            <a:ext cx="1519237" cy="1560513"/>
            <a:chOff x="1034229" y="1255861"/>
            <a:chExt cx="1789697" cy="1559865"/>
          </a:xfrm>
        </p:grpSpPr>
        <p:sp>
          <p:nvSpPr>
            <p:cNvPr id="45" name="矩形 13"/>
            <p:cNvSpPr>
              <a:spLocks noChangeArrowheads="1"/>
            </p:cNvSpPr>
            <p:nvPr/>
          </p:nvSpPr>
          <p:spPr bwMode="auto">
            <a:xfrm>
              <a:off x="1034229" y="1511343"/>
              <a:ext cx="1789697" cy="130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09"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3948113" y="2355850"/>
            <a:ext cx="1519237" cy="1560513"/>
            <a:chOff x="1034229" y="1255861"/>
            <a:chExt cx="1789697" cy="1559865"/>
          </a:xfrm>
        </p:grpSpPr>
        <p:sp>
          <p:nvSpPr>
            <p:cNvPr id="48" name="矩形 13"/>
            <p:cNvSpPr>
              <a:spLocks noChangeArrowheads="1"/>
            </p:cNvSpPr>
            <p:nvPr/>
          </p:nvSpPr>
          <p:spPr bwMode="auto">
            <a:xfrm>
              <a:off x="1034229" y="1511343"/>
              <a:ext cx="1789697" cy="130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07"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5453063" y="2373313"/>
            <a:ext cx="1517650" cy="1558925"/>
            <a:chOff x="1034229" y="1255861"/>
            <a:chExt cx="1789697" cy="1559865"/>
          </a:xfrm>
        </p:grpSpPr>
        <p:sp>
          <p:nvSpPr>
            <p:cNvPr id="51" name="矩形 13"/>
            <p:cNvSpPr>
              <a:spLocks noChangeArrowheads="1"/>
            </p:cNvSpPr>
            <p:nvPr/>
          </p:nvSpPr>
          <p:spPr bwMode="auto">
            <a:xfrm>
              <a:off x="1034229" y="1511602"/>
              <a:ext cx="1789697" cy="130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05"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bwMode="auto">
          <a:xfrm>
            <a:off x="6878638" y="2373313"/>
            <a:ext cx="1517650" cy="1558925"/>
            <a:chOff x="1034229" y="1255861"/>
            <a:chExt cx="1789697" cy="1559865"/>
          </a:xfrm>
        </p:grpSpPr>
        <p:sp>
          <p:nvSpPr>
            <p:cNvPr id="54" name="矩形 13"/>
            <p:cNvSpPr>
              <a:spLocks noChangeArrowheads="1"/>
            </p:cNvSpPr>
            <p:nvPr/>
          </p:nvSpPr>
          <p:spPr bwMode="auto">
            <a:xfrm>
              <a:off x="1034229" y="1511602"/>
              <a:ext cx="1789697" cy="130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90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pic>
        <p:nvPicPr>
          <p:cNvPr id="37900" name="图片 3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研究步骤</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50" fill="hold"/>
                                        <p:tgtEl>
                                          <p:spTgt spid="8"/>
                                        </p:tgtEl>
                                        <p:attrNameLst>
                                          <p:attrName>ppt_x</p:attrName>
                                        </p:attrNameLst>
                                      </p:cBhvr>
                                      <p:tavLst>
                                        <p:tav tm="0">
                                          <p:val>
                                            <p:strVal val="0-#ppt_w/2"/>
                                          </p:val>
                                        </p:tav>
                                        <p:tav tm="100000">
                                          <p:val>
                                            <p:strVal val="#ppt_x"/>
                                          </p:val>
                                        </p:tav>
                                      </p:tavLst>
                                    </p:anim>
                                    <p:anim calcmode="lin" valueType="num">
                                      <p:cBhvr additive="base">
                                        <p:cTn id="8" dur="5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50" fill="hold"/>
                                        <p:tgtEl>
                                          <p:spTgt spid="9"/>
                                        </p:tgtEl>
                                        <p:attrNameLst>
                                          <p:attrName>ppt_x</p:attrName>
                                        </p:attrNameLst>
                                      </p:cBhvr>
                                      <p:tavLst>
                                        <p:tav tm="0">
                                          <p:val>
                                            <p:strVal val="0-#ppt_w/2"/>
                                          </p:val>
                                        </p:tav>
                                        <p:tav tm="100000">
                                          <p:val>
                                            <p:strVal val="#ppt_x"/>
                                          </p:val>
                                        </p:tav>
                                      </p:tavLst>
                                    </p:anim>
                                    <p:anim calcmode="lin" valueType="num">
                                      <p:cBhvr additive="base">
                                        <p:cTn id="12" dur="5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50" fill="hold"/>
                                        <p:tgtEl>
                                          <p:spTgt spid="10"/>
                                        </p:tgtEl>
                                        <p:attrNameLst>
                                          <p:attrName>ppt_x</p:attrName>
                                        </p:attrNameLst>
                                      </p:cBhvr>
                                      <p:tavLst>
                                        <p:tav tm="0">
                                          <p:val>
                                            <p:strVal val="0-#ppt_w/2"/>
                                          </p:val>
                                        </p:tav>
                                        <p:tav tm="100000">
                                          <p:val>
                                            <p:strVal val="#ppt_x"/>
                                          </p:val>
                                        </p:tav>
                                      </p:tavLst>
                                    </p:anim>
                                    <p:anim calcmode="lin" valueType="num">
                                      <p:cBhvr additive="base">
                                        <p:cTn id="16" dur="5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50" fill="hold"/>
                                        <p:tgtEl>
                                          <p:spTgt spid="12"/>
                                        </p:tgtEl>
                                        <p:attrNameLst>
                                          <p:attrName>ppt_x</p:attrName>
                                        </p:attrNameLst>
                                      </p:cBhvr>
                                      <p:tavLst>
                                        <p:tav tm="0">
                                          <p:val>
                                            <p:strVal val="0-#ppt_w/2"/>
                                          </p:val>
                                        </p:tav>
                                        <p:tav tm="100000">
                                          <p:val>
                                            <p:strVal val="#ppt_x"/>
                                          </p:val>
                                        </p:tav>
                                      </p:tavLst>
                                    </p:anim>
                                    <p:anim calcmode="lin" valueType="num">
                                      <p:cBhvr additive="base">
                                        <p:cTn id="20" dur="55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50" fill="hold"/>
                                        <p:tgtEl>
                                          <p:spTgt spid="16"/>
                                        </p:tgtEl>
                                        <p:attrNameLst>
                                          <p:attrName>ppt_x</p:attrName>
                                        </p:attrNameLst>
                                      </p:cBhvr>
                                      <p:tavLst>
                                        <p:tav tm="0">
                                          <p:val>
                                            <p:strVal val="0-#ppt_w/2"/>
                                          </p:val>
                                        </p:tav>
                                        <p:tav tm="100000">
                                          <p:val>
                                            <p:strVal val="#ppt_x"/>
                                          </p:val>
                                        </p:tav>
                                      </p:tavLst>
                                    </p:anim>
                                    <p:anim calcmode="lin" valueType="num">
                                      <p:cBhvr additive="base">
                                        <p:cTn id="24" dur="5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anim calcmode="lin" valueType="num">
                                      <p:cBhvr>
                                        <p:cTn id="30" dur="500" fill="hold"/>
                                        <p:tgtEl>
                                          <p:spTgt spid="41"/>
                                        </p:tgtEl>
                                        <p:attrNameLst>
                                          <p:attrName>ppt_x</p:attrName>
                                        </p:attrNameLst>
                                      </p:cBhvr>
                                      <p:tavLst>
                                        <p:tav tm="0">
                                          <p:val>
                                            <p:strVal val="#ppt_x"/>
                                          </p:val>
                                        </p:tav>
                                        <p:tav tm="100000">
                                          <p:val>
                                            <p:strVal val="#ppt_x"/>
                                          </p:val>
                                        </p:tav>
                                      </p:tavLst>
                                    </p:anim>
                                    <p:anim calcmode="lin" valueType="num">
                                      <p:cBhvr>
                                        <p:cTn id="31" dur="500" fill="hold"/>
                                        <p:tgtEl>
                                          <p:spTgt spid="41"/>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anim calcmode="lin" valueType="num">
                                      <p:cBhvr>
                                        <p:cTn id="35" dur="500" fill="hold"/>
                                        <p:tgtEl>
                                          <p:spTgt spid="44"/>
                                        </p:tgtEl>
                                        <p:attrNameLst>
                                          <p:attrName>ppt_x</p:attrName>
                                        </p:attrNameLst>
                                      </p:cBhvr>
                                      <p:tavLst>
                                        <p:tav tm="0">
                                          <p:val>
                                            <p:strVal val="#ppt_x"/>
                                          </p:val>
                                        </p:tav>
                                        <p:tav tm="100000">
                                          <p:val>
                                            <p:strVal val="#ppt_x"/>
                                          </p:val>
                                        </p:tav>
                                      </p:tavLst>
                                    </p:anim>
                                    <p:anim calcmode="lin" valueType="num">
                                      <p:cBhvr>
                                        <p:cTn id="36" dur="500" fill="hold"/>
                                        <p:tgtEl>
                                          <p:spTgt spid="44"/>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anim calcmode="lin" valueType="num">
                                      <p:cBhvr>
                                        <p:cTn id="40" dur="500" fill="hold"/>
                                        <p:tgtEl>
                                          <p:spTgt spid="47"/>
                                        </p:tgtEl>
                                        <p:attrNameLst>
                                          <p:attrName>ppt_x</p:attrName>
                                        </p:attrNameLst>
                                      </p:cBhvr>
                                      <p:tavLst>
                                        <p:tav tm="0">
                                          <p:val>
                                            <p:strVal val="#ppt_x"/>
                                          </p:val>
                                        </p:tav>
                                        <p:tav tm="100000">
                                          <p:val>
                                            <p:strVal val="#ppt_x"/>
                                          </p:val>
                                        </p:tav>
                                      </p:tavLst>
                                    </p:anim>
                                    <p:anim calcmode="lin" valueType="num">
                                      <p:cBhvr>
                                        <p:cTn id="41" dur="500" fill="hold"/>
                                        <p:tgtEl>
                                          <p:spTgt spid="47"/>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anim calcmode="lin" valueType="num">
                                      <p:cBhvr>
                                        <p:cTn id="45" dur="500" fill="hold"/>
                                        <p:tgtEl>
                                          <p:spTgt spid="50"/>
                                        </p:tgtEl>
                                        <p:attrNameLst>
                                          <p:attrName>ppt_x</p:attrName>
                                        </p:attrNameLst>
                                      </p:cBhvr>
                                      <p:tavLst>
                                        <p:tav tm="0">
                                          <p:val>
                                            <p:strVal val="#ppt_x"/>
                                          </p:val>
                                        </p:tav>
                                        <p:tav tm="100000">
                                          <p:val>
                                            <p:strVal val="#ppt_x"/>
                                          </p:val>
                                        </p:tav>
                                      </p:tavLst>
                                    </p:anim>
                                    <p:anim calcmode="lin" valueType="num">
                                      <p:cBhvr>
                                        <p:cTn id="46" dur="500" fill="hold"/>
                                        <p:tgtEl>
                                          <p:spTgt spid="50"/>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anim calcmode="lin" valueType="num">
                                      <p:cBhvr>
                                        <p:cTn id="50" dur="500" fill="hold"/>
                                        <p:tgtEl>
                                          <p:spTgt spid="53"/>
                                        </p:tgtEl>
                                        <p:attrNameLst>
                                          <p:attrName>ppt_x</p:attrName>
                                        </p:attrNameLst>
                                      </p:cBhvr>
                                      <p:tavLst>
                                        <p:tav tm="0">
                                          <p:val>
                                            <p:strVal val="#ppt_x"/>
                                          </p:val>
                                        </p:tav>
                                        <p:tav tm="100000">
                                          <p:val>
                                            <p:strVal val="#ppt_x"/>
                                          </p:val>
                                        </p:tav>
                                      </p:tavLst>
                                    </p:anim>
                                    <p:anim calcmode="lin" valueType="num">
                                      <p:cBhvr>
                                        <p:cTn id="51"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994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2867025" y="2019300"/>
            <a:ext cx="4348163" cy="939800"/>
            <a:chOff x="2866757" y="2019402"/>
            <a:chExt cx="4348365" cy="939618"/>
          </a:xfrm>
        </p:grpSpPr>
        <p:sp>
          <p:nvSpPr>
            <p:cNvPr id="39943" name="文本框 19"/>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关键技术与难点</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9944" name="文本框 20"/>
            <p:cNvSpPr txBox="1">
              <a:spLocks noChangeArrowheads="1"/>
            </p:cNvSpPr>
            <p:nvPr/>
          </p:nvSpPr>
          <p:spPr bwMode="auto">
            <a:xfrm>
              <a:off x="3229671" y="2019402"/>
              <a:ext cx="16595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THREE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928813" y="1944688"/>
            <a:ext cx="1130300" cy="1128712"/>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4"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关键技术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941388" y="160337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941388" y="416242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523038" y="2184400"/>
            <a:ext cx="11541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ea typeface="微软雅黑" panose="020B0503020204020204" pitchFamily="34" charset="-122"/>
              </a:rPr>
              <a:t>添加</a:t>
            </a:r>
            <a:r>
              <a:rPr lang="zh-CN" altLang="en-US" sz="1500" b="1" dirty="0">
                <a:solidFill>
                  <a:schemeClr val="bg1"/>
                </a:solidFill>
                <a:latin typeface="微软雅黑" panose="020B0503020204020204" pitchFamily="34" charset="-122"/>
                <a:ea typeface="微软雅黑" panose="020B0503020204020204" pitchFamily="34" charset="-122"/>
              </a:rPr>
              <a:t>文字标题</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523038" y="3262313"/>
            <a:ext cx="11541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ea typeface="微软雅黑" panose="020B0503020204020204" pitchFamily="34" charset="-122"/>
              </a:rPr>
              <a:t>添加</a:t>
            </a:r>
            <a:r>
              <a:rPr lang="zh-CN" altLang="en-US" sz="1500" b="1" dirty="0">
                <a:solidFill>
                  <a:schemeClr val="bg1"/>
                </a:solidFill>
                <a:latin typeface="微软雅黑" panose="020B0503020204020204" pitchFamily="34" charset="-122"/>
                <a:ea typeface="微软雅黑" panose="020B0503020204020204" pitchFamily="34" charset="-122"/>
              </a:rPr>
              <a:t>文字标题</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877888" y="1751013"/>
            <a:ext cx="36703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sz="1200" b="1">
                <a:solidFill>
                  <a:schemeClr val="bg1"/>
                </a:solidFill>
                <a:latin typeface="微软雅黑" panose="020B0503020204020204" pitchFamily="34" charset="-122"/>
                <a:ea typeface="微软雅黑" panose="020B0503020204020204" pitchFamily="34" charset="-122"/>
              </a:rPr>
              <a:t>单击添加标题</a:t>
            </a:r>
            <a:endParaRPr lang="zh-CN" sz="1200" b="1">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0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 Box 65"/>
          <p:cNvSpPr txBox="1">
            <a:spLocks noChangeArrowheads="1"/>
          </p:cNvSpPr>
          <p:nvPr/>
        </p:nvSpPr>
        <p:spPr bwMode="auto">
          <a:xfrm>
            <a:off x="877888" y="3405188"/>
            <a:ext cx="36703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sz="1200" b="1">
                <a:solidFill>
                  <a:schemeClr val="bg1"/>
                </a:solidFill>
                <a:latin typeface="微软雅黑" panose="020B0503020204020204" pitchFamily="34" charset="-122"/>
                <a:ea typeface="微软雅黑" panose="020B0503020204020204" pitchFamily="34" charset="-122"/>
              </a:rPr>
              <a:t>单击添加标题</a:t>
            </a:r>
            <a:endParaRPr lang="zh-CN" sz="1200" b="1">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0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关键难点</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1036638" y="857250"/>
            <a:ext cx="3516312" cy="3659188"/>
            <a:chOff x="839089" y="1015825"/>
            <a:chExt cx="4688114" cy="4877531"/>
          </a:xfrm>
        </p:grpSpPr>
        <p:grpSp>
          <p:nvGrpSpPr>
            <p:cNvPr id="44046" name="组合 4"/>
            <p:cNvGrpSpPr/>
            <p:nvPr/>
          </p:nvGrpSpPr>
          <p:grpSpPr bwMode="auto">
            <a:xfrm rot="-297887">
              <a:off x="2313380" y="1015825"/>
              <a:ext cx="1482151" cy="1487649"/>
              <a:chOff x="3130077" y="1143064"/>
              <a:chExt cx="1735225" cy="1741663"/>
            </a:xfrm>
          </p:grpSpPr>
          <p:cxnSp>
            <p:nvCxnSpPr>
              <p:cNvPr id="7" name="直接连接符 6"/>
              <p:cNvCxnSpPr>
                <a:endCxn id="44050"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 name="直接连接符 7"/>
              <p:cNvCxnSpPr>
                <a:stCxn id="44050"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50" name="椭圆 8"/>
              <p:cNvSpPr>
                <a:spLocks noChangeArrowheads="1"/>
              </p:cNvSpPr>
              <p:nvPr/>
            </p:nvSpPr>
            <p:spPr bwMode="auto">
              <a:xfrm>
                <a:off x="3920179" y="1143064"/>
                <a:ext cx="290506" cy="131739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0" name="矩形 9"/>
          <p:cNvSpPr>
            <a:spLocks noChangeArrowheads="1"/>
          </p:cNvSpPr>
          <p:nvPr/>
        </p:nvSpPr>
        <p:spPr bwMode="auto">
          <a:xfrm>
            <a:off x="1195388" y="2370138"/>
            <a:ext cx="3119437"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zh-CN" altLang="en-US" sz="11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100">
              <a:solidFill>
                <a:schemeClr val="bg1"/>
              </a:solidFill>
              <a:latin typeface="微软雅黑" panose="020B0503020204020204" pitchFamily="34" charset="-122"/>
              <a:ea typeface="微软雅黑" panose="020B0503020204020204" pitchFamily="34" charset="-122"/>
            </a:endParaRPr>
          </a:p>
        </p:txBody>
      </p:sp>
      <p:sp>
        <p:nvSpPr>
          <p:cNvPr id="11" name="矩形 10"/>
          <p:cNvSpPr>
            <a:spLocks noChangeArrowheads="1"/>
          </p:cNvSpPr>
          <p:nvPr/>
        </p:nvSpPr>
        <p:spPr bwMode="auto">
          <a:xfrm>
            <a:off x="1195388" y="3298825"/>
            <a:ext cx="31194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zh-CN" altLang="en-US" sz="11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10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283200" y="1011238"/>
            <a:ext cx="2601913" cy="2855912"/>
            <a:chOff x="6502470" y="1193017"/>
            <a:chExt cx="3467440" cy="3807479"/>
          </a:xfrm>
        </p:grpSpPr>
        <p:grpSp>
          <p:nvGrpSpPr>
            <p:cNvPr id="44041" name="组合 12"/>
            <p:cNvGrpSpPr/>
            <p:nvPr/>
          </p:nvGrpSpPr>
          <p:grpSpPr bwMode="auto">
            <a:xfrm rot="-297887">
              <a:off x="7513178" y="1193017"/>
              <a:ext cx="1250297" cy="1304594"/>
              <a:chOff x="3103525" y="996074"/>
              <a:chExt cx="1790434" cy="1868188"/>
            </a:xfrm>
          </p:grpSpPr>
          <p:cxnSp>
            <p:nvCxnSpPr>
              <p:cNvPr id="15" name="直接连接符 14"/>
              <p:cNvCxnSpPr>
                <a:endCxn id="44045"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44045"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45"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434013" y="2235200"/>
            <a:ext cx="230028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zh-CN" altLang="en-US" sz="11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en-US" altLang="zh-CN" sz="11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206875" y="2079625"/>
            <a:ext cx="706438" cy="70643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VS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1200150" y="1220788"/>
            <a:ext cx="2698750" cy="1412875"/>
            <a:chOff x="1212260" y="1394385"/>
            <a:chExt cx="2699790" cy="1413046"/>
          </a:xfrm>
        </p:grpSpPr>
        <p:sp>
          <p:nvSpPr>
            <p:cNvPr id="5" name="TextBox 12"/>
            <p:cNvSpPr txBox="1"/>
            <p:nvPr/>
          </p:nvSpPr>
          <p:spPr>
            <a:xfrm>
              <a:off x="1212260" y="1745264"/>
              <a:ext cx="2699790" cy="1062167"/>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8" name="TextBox 13"/>
            <p:cNvSpPr txBox="1">
              <a:spLocks noChangeArrowheads="1"/>
            </p:cNvSpPr>
            <p:nvPr/>
          </p:nvSpPr>
          <p:spPr bwMode="auto">
            <a:xfrm>
              <a:off x="1682144" y="1394385"/>
              <a:ext cx="2039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zh-CN" altLang="en-US" sz="1800" b="1">
                  <a:solidFill>
                    <a:schemeClr val="bg1"/>
                  </a:solidFill>
                  <a:latin typeface="微软雅黑" panose="020B0503020204020204" pitchFamily="34" charset="-122"/>
                  <a:ea typeface="微软雅黑" panose="020B0503020204020204" pitchFamily="34" charset="-122"/>
                </a:rPr>
                <a:t>添加标题一</a:t>
              </a:r>
              <a:endParaRPr lang="zh-CN" altLang="en-US" sz="1800" b="1">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bwMode="auto">
          <a:xfrm>
            <a:off x="5159375" y="1233488"/>
            <a:ext cx="2760663" cy="1422400"/>
            <a:chOff x="5171954" y="1407576"/>
            <a:chExt cx="2759786" cy="1421801"/>
          </a:xfrm>
        </p:grpSpPr>
        <p:sp>
          <p:nvSpPr>
            <p:cNvPr id="46105" name="TextBox 14"/>
            <p:cNvSpPr txBox="1">
              <a:spLocks noChangeArrowheads="1"/>
            </p:cNvSpPr>
            <p:nvPr/>
          </p:nvSpPr>
          <p:spPr bwMode="auto">
            <a:xfrm>
              <a:off x="5171954" y="1407576"/>
              <a:ext cx="2039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b="1">
                  <a:solidFill>
                    <a:schemeClr val="bg1"/>
                  </a:solidFill>
                  <a:latin typeface="微软雅黑" panose="020B0503020204020204" pitchFamily="34" charset="-122"/>
                  <a:ea typeface="微软雅黑" panose="020B0503020204020204" pitchFamily="34" charset="-122"/>
                </a:rPr>
                <a:t>添加标题二</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9" name="TextBox 15"/>
            <p:cNvSpPr txBox="1"/>
            <p:nvPr/>
          </p:nvSpPr>
          <p:spPr>
            <a:xfrm>
              <a:off x="5189411" y="1767786"/>
              <a:ext cx="2742329" cy="1061591"/>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 name="组合 9"/>
          <p:cNvGrpSpPr/>
          <p:nvPr/>
        </p:nvGrpSpPr>
        <p:grpSpPr bwMode="auto">
          <a:xfrm>
            <a:off x="1500188" y="3094038"/>
            <a:ext cx="2219325" cy="1190625"/>
            <a:chOff x="1512237" y="3294193"/>
            <a:chExt cx="2219829" cy="1189680"/>
          </a:xfrm>
        </p:grpSpPr>
        <p:sp>
          <p:nvSpPr>
            <p:cNvPr id="11" name="矩形 10"/>
            <p:cNvSpPr/>
            <p:nvPr/>
          </p:nvSpPr>
          <p:spPr>
            <a:xfrm>
              <a:off x="2144205" y="3294193"/>
              <a:ext cx="1584685" cy="18876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512237" y="3593992"/>
              <a:ext cx="2210302" cy="18876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1931432" y="3920757"/>
              <a:ext cx="1800634" cy="18876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4" name="TextBox 19"/>
            <p:cNvSpPr txBox="1"/>
            <p:nvPr/>
          </p:nvSpPr>
          <p:spPr>
            <a:xfrm>
              <a:off x="2409378" y="3294193"/>
              <a:ext cx="1113091" cy="218901"/>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对比数据一：</a:t>
              </a:r>
              <a:r>
                <a:rPr lang="en-US" altLang="zh-CN" sz="825" dirty="0">
                  <a:solidFill>
                    <a:schemeClr val="bg1"/>
                  </a:solidFill>
                  <a:latin typeface="微软雅黑" panose="020B0503020204020204" pitchFamily="34" charset="-122"/>
                  <a:ea typeface="微软雅黑" panose="020B0503020204020204" pitchFamily="34" charset="-122"/>
                </a:rPr>
                <a:t>600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15" name="TextBox 20"/>
            <p:cNvSpPr txBox="1"/>
            <p:nvPr/>
          </p:nvSpPr>
          <p:spPr>
            <a:xfrm>
              <a:off x="2409378" y="3593992"/>
              <a:ext cx="1113091" cy="218901"/>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对比数据二：</a:t>
              </a:r>
              <a:r>
                <a:rPr lang="en-US" altLang="zh-CN" sz="825" dirty="0">
                  <a:solidFill>
                    <a:schemeClr val="bg1"/>
                  </a:solidFill>
                  <a:latin typeface="微软雅黑" panose="020B0503020204020204" pitchFamily="34" charset="-122"/>
                  <a:ea typeface="微软雅黑" panose="020B0503020204020204" pitchFamily="34" charset="-122"/>
                </a:rPr>
                <a:t>800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16" name="TextBox 21"/>
            <p:cNvSpPr txBox="1"/>
            <p:nvPr/>
          </p:nvSpPr>
          <p:spPr>
            <a:xfrm>
              <a:off x="2409378" y="3925517"/>
              <a:ext cx="1113091" cy="218901"/>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对比数据三：</a:t>
              </a:r>
              <a:r>
                <a:rPr lang="en-US" altLang="zh-CN" sz="825" dirty="0">
                  <a:solidFill>
                    <a:schemeClr val="bg1"/>
                  </a:solidFill>
                  <a:latin typeface="微软雅黑" panose="020B0503020204020204" pitchFamily="34" charset="-122"/>
                  <a:ea typeface="微软雅黑" panose="020B0503020204020204" pitchFamily="34" charset="-122"/>
                </a:rPr>
                <a:t>760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786936" y="4260213"/>
              <a:ext cx="1945130" cy="18876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8" name="TextBox 21"/>
            <p:cNvSpPr txBox="1"/>
            <p:nvPr/>
          </p:nvSpPr>
          <p:spPr>
            <a:xfrm>
              <a:off x="2409378" y="4264972"/>
              <a:ext cx="1113091" cy="218901"/>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对比数据四：</a:t>
              </a:r>
              <a:r>
                <a:rPr lang="en-US" altLang="zh-CN" sz="825" dirty="0">
                  <a:solidFill>
                    <a:schemeClr val="bg1"/>
                  </a:solidFill>
                  <a:latin typeface="微软雅黑" panose="020B0503020204020204" pitchFamily="34" charset="-122"/>
                  <a:ea typeface="微软雅黑" panose="020B0503020204020204" pitchFamily="34" charset="-122"/>
                </a:rPr>
                <a:t>550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bwMode="auto">
          <a:xfrm>
            <a:off x="5280025" y="3098800"/>
            <a:ext cx="2219325" cy="1166813"/>
            <a:chOff x="5291943" y="3273646"/>
            <a:chExt cx="2219829" cy="1165404"/>
          </a:xfrm>
        </p:grpSpPr>
        <p:sp>
          <p:nvSpPr>
            <p:cNvPr id="20" name="矩形 19"/>
            <p:cNvSpPr/>
            <p:nvPr/>
          </p:nvSpPr>
          <p:spPr>
            <a:xfrm>
              <a:off x="5291943" y="3294259"/>
              <a:ext cx="1584685" cy="1886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301470" y="3593934"/>
              <a:ext cx="2210302" cy="18868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291943" y="3912636"/>
              <a:ext cx="1800634" cy="1886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5301470" y="4221825"/>
              <a:ext cx="2053104" cy="18868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4" name="TextBox 19"/>
            <p:cNvSpPr txBox="1"/>
            <p:nvPr/>
          </p:nvSpPr>
          <p:spPr>
            <a:xfrm>
              <a:off x="5507892" y="3273646"/>
              <a:ext cx="1113091" cy="218810"/>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对比数据一：</a:t>
              </a:r>
              <a:r>
                <a:rPr lang="en-US" altLang="zh-CN" sz="825" dirty="0">
                  <a:solidFill>
                    <a:schemeClr val="bg1"/>
                  </a:solidFill>
                  <a:latin typeface="微软雅黑" panose="020B0503020204020204" pitchFamily="34" charset="-122"/>
                  <a:ea typeface="微软雅黑" panose="020B0503020204020204" pitchFamily="34" charset="-122"/>
                </a:rPr>
                <a:t>600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25" name="TextBox 20"/>
            <p:cNvSpPr txBox="1"/>
            <p:nvPr/>
          </p:nvSpPr>
          <p:spPr>
            <a:xfrm>
              <a:off x="5507892" y="3589178"/>
              <a:ext cx="1113091" cy="220396"/>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对比数据二：</a:t>
              </a:r>
              <a:r>
                <a:rPr lang="en-US" altLang="zh-CN" sz="825" dirty="0">
                  <a:solidFill>
                    <a:schemeClr val="bg1"/>
                  </a:solidFill>
                  <a:latin typeface="微软雅黑" panose="020B0503020204020204" pitchFamily="34" charset="-122"/>
                  <a:ea typeface="微软雅黑" panose="020B0503020204020204" pitchFamily="34" charset="-122"/>
                </a:rPr>
                <a:t>800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26" name="TextBox 21"/>
            <p:cNvSpPr txBox="1"/>
            <p:nvPr/>
          </p:nvSpPr>
          <p:spPr>
            <a:xfrm>
              <a:off x="5507892" y="3912636"/>
              <a:ext cx="1113091" cy="218810"/>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对比数据三：</a:t>
              </a:r>
              <a:r>
                <a:rPr lang="en-US" altLang="zh-CN" sz="825" dirty="0">
                  <a:solidFill>
                    <a:schemeClr val="bg1"/>
                  </a:solidFill>
                  <a:latin typeface="微软雅黑" panose="020B0503020204020204" pitchFamily="34" charset="-122"/>
                  <a:ea typeface="微软雅黑" panose="020B0503020204020204" pitchFamily="34" charset="-122"/>
                </a:rPr>
                <a:t>760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sp>
          <p:nvSpPr>
            <p:cNvPr id="27" name="TextBox 21"/>
            <p:cNvSpPr txBox="1"/>
            <p:nvPr/>
          </p:nvSpPr>
          <p:spPr>
            <a:xfrm>
              <a:off x="5507892" y="4220240"/>
              <a:ext cx="1113091" cy="218810"/>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ea typeface="微软雅黑" panose="020B0503020204020204" pitchFamily="34" charset="-122"/>
                </a:rPr>
                <a:t>对比数据四：</a:t>
              </a:r>
              <a:r>
                <a:rPr lang="en-US" altLang="zh-CN" sz="825" dirty="0">
                  <a:solidFill>
                    <a:schemeClr val="bg1"/>
                  </a:solidFill>
                  <a:latin typeface="微软雅黑" panose="020B0503020204020204" pitchFamily="34" charset="-122"/>
                  <a:ea typeface="微软雅黑" panose="020B0503020204020204" pitchFamily="34" charset="-122"/>
                </a:rPr>
                <a:t>550</a:t>
              </a:r>
              <a:r>
                <a:rPr lang="zh-CN" altLang="en-US" sz="825" dirty="0">
                  <a:solidFill>
                    <a:schemeClr val="bg1"/>
                  </a:solidFill>
                  <a:latin typeface="微软雅黑" panose="020B0503020204020204" pitchFamily="34" charset="-122"/>
                  <a:ea typeface="微软雅黑" panose="020B0503020204020204" pitchFamily="34" charset="-122"/>
                </a:rPr>
                <a:t>万</a:t>
              </a:r>
              <a:endParaRPr lang="zh-CN" altLang="en-US" sz="825" dirty="0">
                <a:solidFill>
                  <a:schemeClr val="bg1"/>
                </a:solidFill>
                <a:latin typeface="微软雅黑" panose="020B0503020204020204" pitchFamily="34" charset="-122"/>
                <a:ea typeface="微软雅黑" panose="020B0503020204020204" pitchFamily="34" charset="-122"/>
              </a:endParaRPr>
            </a:p>
          </p:txBody>
        </p:sp>
      </p:gr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案例对比分析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6" presetClass="emph" presetSubtype="0" decel="100000" fill="hold" grpId="1" nodeType="withEffect">
                                  <p:stCondLst>
                                    <p:cond delay="200"/>
                                  </p:stCondLst>
                                  <p:childTnLst>
                                    <p:animScale>
                                      <p:cBhvr>
                                        <p:cTn id="11" dur="250" fill="hold"/>
                                        <p:tgtEl>
                                          <p:spTgt spid="3"/>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3"/>
                                        </p:tgtEl>
                                      </p:cBhvr>
                                      <p:by x="91000" y="91000"/>
                                    </p:animScale>
                                  </p:childTnLst>
                                </p:cTn>
                              </p:par>
                            </p:childTnLst>
                          </p:cTn>
                        </p:par>
                        <p:par>
                          <p:cTn id="14" fill="hold">
                            <p:stCondLst>
                              <p:cond delay="500"/>
                            </p:stCondLst>
                            <p:childTnLst>
                              <p:par>
                                <p:cTn id="15" presetID="2" presetClass="entr" presetSubtype="8" decel="6660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400" fill="hold"/>
                                        <p:tgtEl>
                                          <p:spTgt spid="4"/>
                                        </p:tgtEl>
                                        <p:attrNameLst>
                                          <p:attrName>ppt_x</p:attrName>
                                        </p:attrNameLst>
                                      </p:cBhvr>
                                      <p:tavLst>
                                        <p:tav tm="0">
                                          <p:val>
                                            <p:strVal val="0-#ppt_w/2"/>
                                          </p:val>
                                        </p:tav>
                                        <p:tav tm="100000">
                                          <p:val>
                                            <p:strVal val="#ppt_x"/>
                                          </p:val>
                                        </p:tav>
                                      </p:tavLst>
                                    </p:anim>
                                    <p:anim calcmode="lin" valueType="num">
                                      <p:cBhvr additive="base">
                                        <p:cTn id="18" dur="4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decel="66600" fill="hold"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400" fill="hold"/>
                                        <p:tgtEl>
                                          <p:spTgt spid="7"/>
                                        </p:tgtEl>
                                        <p:attrNameLst>
                                          <p:attrName>ppt_x</p:attrName>
                                        </p:attrNameLst>
                                      </p:cBhvr>
                                      <p:tavLst>
                                        <p:tav tm="0">
                                          <p:val>
                                            <p:strVal val="1+#ppt_w/2"/>
                                          </p:val>
                                        </p:tav>
                                        <p:tav tm="100000">
                                          <p:val>
                                            <p:strVal val="#ppt_x"/>
                                          </p:val>
                                        </p:tav>
                                      </p:tavLst>
                                    </p:anim>
                                    <p:anim calcmode="lin" valueType="num">
                                      <p:cBhvr additive="base">
                                        <p:cTn id="22" dur="4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22" presetClass="entr" presetSubtype="8"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48137"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48135"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研究成果与应用</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48136" name="文本框 14"/>
            <p:cNvSpPr txBox="1">
              <a:spLocks noChangeArrowheads="1"/>
            </p:cNvSpPr>
            <p:nvPr/>
          </p:nvSpPr>
          <p:spPr bwMode="auto">
            <a:xfrm>
              <a:off x="3229670" y="2019402"/>
              <a:ext cx="16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FOUR</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5"/>
          <p:cNvCxnSpPr>
            <a:cxnSpLocks noChangeShapeType="1"/>
          </p:cNvCxnSpPr>
          <p:nvPr/>
        </p:nvCxnSpPr>
        <p:spPr bwMode="auto">
          <a:xfrm>
            <a:off x="3779838" y="2424113"/>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3" name="直接箭头连接符 6"/>
          <p:cNvCxnSpPr>
            <a:cxnSpLocks noChangeShapeType="1"/>
          </p:cNvCxnSpPr>
          <p:nvPr/>
        </p:nvCxnSpPr>
        <p:spPr bwMode="auto">
          <a:xfrm>
            <a:off x="6942138" y="2424113"/>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4" name="直接箭头连接符 7"/>
          <p:cNvCxnSpPr>
            <a:cxnSpLocks noChangeShapeType="1"/>
          </p:cNvCxnSpPr>
          <p:nvPr/>
        </p:nvCxnSpPr>
        <p:spPr bwMode="auto">
          <a:xfrm>
            <a:off x="2198688" y="2424113"/>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5" name="直接箭头连接符 8"/>
          <p:cNvCxnSpPr>
            <a:cxnSpLocks noChangeShapeType="1"/>
          </p:cNvCxnSpPr>
          <p:nvPr/>
        </p:nvCxnSpPr>
        <p:spPr bwMode="auto">
          <a:xfrm>
            <a:off x="5360988" y="2424113"/>
            <a:ext cx="0" cy="585787"/>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6" name="环形箭头 5"/>
          <p:cNvSpPr/>
          <p:nvPr/>
        </p:nvSpPr>
        <p:spPr>
          <a:xfrm flipH="1">
            <a:off x="1560513" y="1262063"/>
            <a:ext cx="1277937" cy="1277937"/>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zh-CN" altLang="en-US" sz="1500" dirty="0">
                <a:solidFill>
                  <a:schemeClr val="bg1"/>
                </a:solidFill>
                <a:latin typeface="微软雅黑" panose="020B0503020204020204" pitchFamily="34" charset="-122"/>
                <a:ea typeface="微软雅黑" panose="020B0503020204020204" pitchFamily="34" charset="-122"/>
                <a:cs typeface="+mn-ea"/>
                <a:sym typeface="+mn-lt"/>
              </a:rPr>
              <a:t>标题</a:t>
            </a:r>
            <a:endParaRPr lang="zh-CN" altLang="en-US" sz="15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TextBox 31"/>
          <p:cNvSpPr txBox="1"/>
          <p:nvPr/>
        </p:nvSpPr>
        <p:spPr>
          <a:xfrm>
            <a:off x="1477963" y="3021013"/>
            <a:ext cx="1409700" cy="1084262"/>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环形箭头 7"/>
          <p:cNvSpPr/>
          <p:nvPr/>
        </p:nvSpPr>
        <p:spPr>
          <a:xfrm flipH="1">
            <a:off x="3141663" y="1262063"/>
            <a:ext cx="1277937" cy="1277937"/>
          </a:xfrm>
          <a:prstGeom prst="circularArrow">
            <a:avLst>
              <a:gd name="adj1" fmla="val 12500"/>
              <a:gd name="adj2" fmla="val 1142319"/>
              <a:gd name="adj3" fmla="val 20457681"/>
              <a:gd name="adj4" fmla="val 2875315"/>
              <a:gd name="adj5" fmla="val 12500"/>
            </a:avLst>
          </a:prstGeom>
          <a:noFill/>
          <a:ln w="12700">
            <a:solidFill>
              <a:schemeClr val="bg1"/>
            </a:solidFill>
            <a:miter lim="800000"/>
          </a:ln>
          <a:effectLst/>
        </p:spPr>
        <p:txBody>
          <a:bodyPr wrap="none" lIns="68580" tIns="34290" rIns="68580" bIns="34290" anchor="ctr"/>
          <a:lstStyle/>
          <a:p>
            <a:pPr algn="ctr" eaLnBrk="1" fontAlgn="auto" hangingPunct="1">
              <a:spcBef>
                <a:spcPts val="0"/>
              </a:spcBef>
              <a:spcAft>
                <a:spcPts val="0"/>
              </a:spcAft>
              <a:defRPr/>
            </a:pPr>
            <a:r>
              <a:rPr lang="zh-CN" altLang="en-US" sz="1350" b="1" dirty="0">
                <a:solidFill>
                  <a:schemeClr val="bg1"/>
                </a:solidFill>
                <a:latin typeface="微软雅黑" panose="020B0503020204020204" pitchFamily="34" charset="-122"/>
                <a:ea typeface="微软雅黑" panose="020B0503020204020204" pitchFamily="34" charset="-122"/>
                <a:cs typeface="+mn-ea"/>
                <a:sym typeface="+mn-lt"/>
              </a:rPr>
              <a:t>标题</a:t>
            </a:r>
            <a:endParaRPr lang="zh-CN" altLang="en-US" sz="135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TextBox 31"/>
          <p:cNvSpPr txBox="1"/>
          <p:nvPr/>
        </p:nvSpPr>
        <p:spPr>
          <a:xfrm>
            <a:off x="3059113" y="3021013"/>
            <a:ext cx="1408112" cy="1044575"/>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环形箭头 9"/>
          <p:cNvSpPr/>
          <p:nvPr/>
        </p:nvSpPr>
        <p:spPr>
          <a:xfrm flipH="1">
            <a:off x="4722813" y="1262063"/>
            <a:ext cx="1276350" cy="1277937"/>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zh-CN" altLang="en-US" sz="1500" dirty="0">
                <a:solidFill>
                  <a:schemeClr val="bg1"/>
                </a:solidFill>
                <a:latin typeface="微软雅黑" panose="020B0503020204020204" pitchFamily="34" charset="-122"/>
                <a:ea typeface="微软雅黑" panose="020B0503020204020204" pitchFamily="34" charset="-122"/>
                <a:cs typeface="+mn-ea"/>
                <a:sym typeface="+mn-lt"/>
              </a:rPr>
              <a:t>标题</a:t>
            </a:r>
            <a:endParaRPr lang="zh-CN" altLang="en-US" sz="15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TextBox 31"/>
          <p:cNvSpPr txBox="1"/>
          <p:nvPr/>
        </p:nvSpPr>
        <p:spPr>
          <a:xfrm>
            <a:off x="4638675" y="3021013"/>
            <a:ext cx="1409700" cy="1044575"/>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环形箭头 11"/>
          <p:cNvSpPr/>
          <p:nvPr/>
        </p:nvSpPr>
        <p:spPr>
          <a:xfrm flipH="1">
            <a:off x="6302375" y="1262063"/>
            <a:ext cx="1277938" cy="1277937"/>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zh-CN" altLang="en-US" sz="1500" dirty="0">
                <a:solidFill>
                  <a:schemeClr val="bg1"/>
                </a:solidFill>
                <a:latin typeface="微软雅黑" panose="020B0503020204020204" pitchFamily="34" charset="-122"/>
                <a:ea typeface="微软雅黑" panose="020B0503020204020204" pitchFamily="34" charset="-122"/>
                <a:cs typeface="+mn-ea"/>
                <a:sym typeface="+mn-lt"/>
              </a:rPr>
              <a:t>标题</a:t>
            </a:r>
            <a:endParaRPr lang="zh-CN" altLang="en-US" sz="15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TextBox 31"/>
          <p:cNvSpPr txBox="1"/>
          <p:nvPr/>
        </p:nvSpPr>
        <p:spPr>
          <a:xfrm>
            <a:off x="6219825" y="3021013"/>
            <a:ext cx="1409700" cy="1044575"/>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研究目标</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par>
                                <p:cTn id="26" presetID="22" presetClass="entr" presetSubtype="1"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trips(downRight)">
                                      <p:cBhvr>
                                        <p:cTn id="39" dur="500"/>
                                        <p:tgtEl>
                                          <p:spTgt spid="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trips(downRight)">
                                      <p:cBhvr>
                                        <p:cTn id="42" dur="500"/>
                                        <p:tgtEl>
                                          <p:spTgt spid="9"/>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Right)">
                                      <p:cBhvr>
                                        <p:cTn id="45" dur="500"/>
                                        <p:tgtEl>
                                          <p:spTgt spid="11"/>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Right)">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24525" y="1895475"/>
            <a:ext cx="2579688" cy="1235075"/>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1350" dirty="0">
                <a:solidFill>
                  <a:schemeClr val="bg1"/>
                </a:solidFill>
                <a:latin typeface="微软雅黑" panose="020B0503020204020204" pitchFamily="34" charset="-122"/>
                <a:ea typeface="微软雅黑" panose="020B0503020204020204" pitchFamily="34" charset="-122"/>
              </a:rPr>
              <a:t>01 </a:t>
            </a:r>
            <a:r>
              <a:rPr lang="zh-CN" altLang="en-US" sz="1350" dirty="0">
                <a:solidFill>
                  <a:schemeClr val="bg1"/>
                </a:solidFill>
                <a:latin typeface="微软雅黑" panose="020B0503020204020204" pitchFamily="34" charset="-122"/>
                <a:ea typeface="微软雅黑" panose="020B0503020204020204" pitchFamily="34" charset="-122"/>
              </a:rPr>
              <a:t>说明性文字</a:t>
            </a:r>
            <a:endParaRPr lang="en-US" altLang="zh-CN" sz="135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en-US" altLang="zh-CN"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zh-CN" altLang="en-US"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71550" y="1895475"/>
            <a:ext cx="2581275" cy="1235075"/>
          </a:xfrm>
          <a:prstGeom prst="rect">
            <a:avLst/>
          </a:prstGeom>
          <a:noFill/>
        </p:spPr>
        <p:txBody>
          <a:bodyPr>
            <a:spAutoFit/>
          </a:bodyPr>
          <a:lstStyle/>
          <a:p>
            <a:pPr algn="r" eaLnBrk="1" fontAlgn="auto" hangingPunct="1">
              <a:lnSpc>
                <a:spcPct val="150000"/>
              </a:lnSpc>
              <a:spcBef>
                <a:spcPts val="0"/>
              </a:spcBef>
              <a:spcAft>
                <a:spcPts val="0"/>
              </a:spcAft>
              <a:defRPr/>
            </a:pPr>
            <a:r>
              <a:rPr lang="en-US" altLang="zh-CN" sz="1350" dirty="0">
                <a:solidFill>
                  <a:schemeClr val="bg1"/>
                </a:solidFill>
                <a:latin typeface="微软雅黑" panose="020B0503020204020204" pitchFamily="34" charset="-122"/>
                <a:ea typeface="微软雅黑" panose="020B0503020204020204" pitchFamily="34" charset="-122"/>
              </a:rPr>
              <a:t>02 </a:t>
            </a:r>
            <a:r>
              <a:rPr lang="zh-CN" altLang="en-US" sz="1350" dirty="0">
                <a:solidFill>
                  <a:schemeClr val="bg1"/>
                </a:solidFill>
                <a:latin typeface="微软雅黑" panose="020B0503020204020204" pitchFamily="34" charset="-122"/>
                <a:ea typeface="微软雅黑" panose="020B0503020204020204" pitchFamily="34" charset="-122"/>
              </a:rPr>
              <a:t>说明性文字</a:t>
            </a:r>
            <a:endParaRPr lang="en-US" altLang="zh-CN" sz="135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en-US" altLang="zh-CN"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zh-CN" altLang="en-US"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81363" y="3598863"/>
            <a:ext cx="2581275" cy="1235075"/>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350" dirty="0">
                <a:solidFill>
                  <a:schemeClr val="bg1"/>
                </a:solidFill>
                <a:latin typeface="微软雅黑" panose="020B0503020204020204" pitchFamily="34" charset="-122"/>
                <a:ea typeface="微软雅黑" panose="020B0503020204020204" pitchFamily="34" charset="-122"/>
              </a:rPr>
              <a:t>03 </a:t>
            </a:r>
            <a:r>
              <a:rPr lang="zh-CN" altLang="en-US" sz="1350" dirty="0">
                <a:solidFill>
                  <a:schemeClr val="bg1"/>
                </a:solidFill>
                <a:latin typeface="微软雅黑" panose="020B0503020204020204" pitchFamily="34" charset="-122"/>
                <a:ea typeface="微软雅黑" panose="020B0503020204020204" pitchFamily="34" charset="-122"/>
              </a:rPr>
              <a:t>说明性文字</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en-US" altLang="zh-CN"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文字说明性文字说明性文字说明性</a:t>
            </a:r>
            <a:endParaRPr lang="zh-CN" altLang="en-US"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成果形式</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应用前景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任意多边形 37"/>
          <p:cNvSpPr/>
          <p:nvPr/>
        </p:nvSpPr>
        <p:spPr bwMode="auto">
          <a:xfrm flipV="1">
            <a:off x="3751263" y="3810000"/>
            <a:ext cx="2151062" cy="45720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 name="任意多边形 34"/>
          <p:cNvSpPr/>
          <p:nvPr/>
        </p:nvSpPr>
        <p:spPr bwMode="auto">
          <a:xfrm>
            <a:off x="2508250" y="1289050"/>
            <a:ext cx="1881188" cy="366713"/>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6" name="任意多边形 31"/>
          <p:cNvSpPr/>
          <p:nvPr/>
        </p:nvSpPr>
        <p:spPr bwMode="auto">
          <a:xfrm>
            <a:off x="4084638" y="2092325"/>
            <a:ext cx="2036762" cy="49212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7" name="任意多边形 15"/>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8" name="任意多边形 22"/>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9" name="任意多边形 24"/>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10" name="任意多边形 25"/>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nvGrpSpPr>
          <p:cNvPr id="11" name="组合 10"/>
          <p:cNvGrpSpPr/>
          <p:nvPr/>
        </p:nvGrpSpPr>
        <p:grpSpPr bwMode="auto">
          <a:xfrm>
            <a:off x="4572000" y="611188"/>
            <a:ext cx="2395538" cy="1155700"/>
            <a:chOff x="1034229" y="1279118"/>
            <a:chExt cx="2823455" cy="1155735"/>
          </a:xfrm>
        </p:grpSpPr>
        <p:sp>
          <p:nvSpPr>
            <p:cNvPr id="54299" name="矩形 13"/>
            <p:cNvSpPr>
              <a:spLocks noChangeArrowheads="1"/>
            </p:cNvSpPr>
            <p:nvPr/>
          </p:nvSpPr>
          <p:spPr bwMode="auto">
            <a:xfrm>
              <a:off x="1034229" y="1511523"/>
              <a:ext cx="28234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300" name="文本框 83"/>
            <p:cNvSpPr txBox="1">
              <a:spLocks noChangeArrowheads="1"/>
            </p:cNvSpPr>
            <p:nvPr/>
          </p:nvSpPr>
          <p:spPr bwMode="auto">
            <a:xfrm>
              <a:off x="1766658" y="1279118"/>
              <a:ext cx="13585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b="1">
                  <a:solidFill>
                    <a:schemeClr val="bg1"/>
                  </a:solidFill>
                  <a:latin typeface="微软雅黑" panose="020B0503020204020204" pitchFamily="34" charset="-122"/>
                  <a:ea typeface="微软雅黑" panose="020B0503020204020204" pitchFamily="34" charset="-122"/>
                </a:rPr>
                <a:t>添加标题</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5364163" y="1951038"/>
            <a:ext cx="2395537" cy="1155700"/>
            <a:chOff x="1034229" y="1279118"/>
            <a:chExt cx="2823455" cy="1155735"/>
          </a:xfrm>
        </p:grpSpPr>
        <p:sp>
          <p:nvSpPr>
            <p:cNvPr id="54297" name="矩形 13"/>
            <p:cNvSpPr>
              <a:spLocks noChangeArrowheads="1"/>
            </p:cNvSpPr>
            <p:nvPr/>
          </p:nvSpPr>
          <p:spPr bwMode="auto">
            <a:xfrm>
              <a:off x="1034229" y="1511523"/>
              <a:ext cx="28234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298" name="文本框 83"/>
            <p:cNvSpPr txBox="1">
              <a:spLocks noChangeArrowheads="1"/>
            </p:cNvSpPr>
            <p:nvPr/>
          </p:nvSpPr>
          <p:spPr bwMode="auto">
            <a:xfrm>
              <a:off x="1766658" y="1279118"/>
              <a:ext cx="13585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b="1">
                  <a:solidFill>
                    <a:schemeClr val="bg1"/>
                  </a:solidFill>
                  <a:latin typeface="微软雅黑" panose="020B0503020204020204" pitchFamily="34" charset="-122"/>
                  <a:ea typeface="微软雅黑" panose="020B0503020204020204" pitchFamily="34" charset="-122"/>
                </a:rPr>
                <a:t>添加标题</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5984875" y="3187700"/>
            <a:ext cx="2395538" cy="1155700"/>
            <a:chOff x="1034229" y="1279118"/>
            <a:chExt cx="2823455" cy="1155735"/>
          </a:xfrm>
        </p:grpSpPr>
        <p:sp>
          <p:nvSpPr>
            <p:cNvPr id="54295" name="矩形 13"/>
            <p:cNvSpPr>
              <a:spLocks noChangeArrowheads="1"/>
            </p:cNvSpPr>
            <p:nvPr/>
          </p:nvSpPr>
          <p:spPr bwMode="auto">
            <a:xfrm>
              <a:off x="1034229" y="1511523"/>
              <a:ext cx="28234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296" name="文本框 83"/>
            <p:cNvSpPr txBox="1">
              <a:spLocks noChangeArrowheads="1"/>
            </p:cNvSpPr>
            <p:nvPr/>
          </p:nvSpPr>
          <p:spPr bwMode="auto">
            <a:xfrm>
              <a:off x="1766658" y="1279118"/>
              <a:ext cx="13585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244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51244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51244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51244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51244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512445"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b="1">
                  <a:solidFill>
                    <a:schemeClr val="bg1"/>
                  </a:solidFill>
                  <a:latin typeface="微软雅黑" panose="020B0503020204020204" pitchFamily="34" charset="-122"/>
                  <a:ea typeface="微软雅黑" panose="020B0503020204020204" pitchFamily="34" charset="-122"/>
                </a:rPr>
                <a:t>添加标题</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1849438" y="1533525"/>
            <a:ext cx="914400" cy="1050925"/>
            <a:chOff x="1849438" y="1558925"/>
            <a:chExt cx="914400" cy="1050925"/>
          </a:xfrm>
        </p:grpSpPr>
        <p:sp>
          <p:nvSpPr>
            <p:cNvPr id="21" name="任意多边形 20"/>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4" name="文本框 21"/>
            <p:cNvSpPr txBox="1">
              <a:spLocks noChangeArrowheads="1"/>
            </p:cNvSpPr>
            <p:nvPr/>
          </p:nvSpPr>
          <p:spPr bwMode="auto">
            <a:xfrm>
              <a:off x="2008332" y="1795179"/>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3" name="组合 22"/>
          <p:cNvGrpSpPr/>
          <p:nvPr/>
        </p:nvGrpSpPr>
        <p:grpSpPr bwMode="auto">
          <a:xfrm>
            <a:off x="2341563" y="2425700"/>
            <a:ext cx="914400" cy="1050925"/>
            <a:chOff x="2341563" y="2451100"/>
            <a:chExt cx="914400" cy="1050925"/>
          </a:xfrm>
        </p:grpSpPr>
        <p:sp>
          <p:nvSpPr>
            <p:cNvPr id="24"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2" name="文本框 26"/>
            <p:cNvSpPr txBox="1">
              <a:spLocks noChangeArrowheads="1"/>
            </p:cNvSpPr>
            <p:nvPr/>
          </p:nvSpPr>
          <p:spPr bwMode="auto">
            <a:xfrm>
              <a:off x="2508036" y="2724182"/>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8" name="组合 27"/>
          <p:cNvGrpSpPr/>
          <p:nvPr/>
        </p:nvGrpSpPr>
        <p:grpSpPr bwMode="auto">
          <a:xfrm>
            <a:off x="3328988" y="2425700"/>
            <a:ext cx="914400" cy="1050925"/>
            <a:chOff x="3328988" y="2451100"/>
            <a:chExt cx="914400" cy="1050925"/>
          </a:xfrm>
        </p:grpSpPr>
        <p:sp>
          <p:nvSpPr>
            <p:cNvPr id="29"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0" name="文本框 29"/>
            <p:cNvSpPr txBox="1">
              <a:spLocks noChangeArrowheads="1"/>
            </p:cNvSpPr>
            <p:nvPr/>
          </p:nvSpPr>
          <p:spPr bwMode="auto">
            <a:xfrm>
              <a:off x="3487882" y="2714124"/>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fltVal val="0"/>
                                          </p:val>
                                        </p:tav>
                                        <p:tav tm="100000">
                                          <p:val>
                                            <p:strVal val="#ppt_w"/>
                                          </p:val>
                                        </p:tav>
                                      </p:tavLst>
                                    </p:anim>
                                    <p:anim calcmode="lin" valueType="num">
                                      <p:cBhvr>
                                        <p:cTn id="8" dur="250" fill="hold"/>
                                        <p:tgtEl>
                                          <p:spTgt spid="23"/>
                                        </p:tgtEl>
                                        <p:attrNameLst>
                                          <p:attrName>ppt_h</p:attrName>
                                        </p:attrNameLst>
                                      </p:cBhvr>
                                      <p:tavLst>
                                        <p:tav tm="0">
                                          <p:val>
                                            <p:fltVal val="0"/>
                                          </p:val>
                                        </p:tav>
                                        <p:tav tm="100000">
                                          <p:val>
                                            <p:strVal val="#ppt_h"/>
                                          </p:val>
                                        </p:tav>
                                      </p:tavLst>
                                    </p:anim>
                                    <p:animEffect transition="in" filter="fade">
                                      <p:cBhvr>
                                        <p:cTn id="9" dur="250"/>
                                        <p:tgtEl>
                                          <p:spTgt spid="23"/>
                                        </p:tgtEl>
                                      </p:cBhvr>
                                    </p:animEffect>
                                  </p:childTnLst>
                                </p:cTn>
                              </p:par>
                              <p:par>
                                <p:cTn id="10" presetID="6" presetClass="emph" presetSubtype="0" decel="100000" fill="hold" nodeType="withEffect">
                                  <p:stCondLst>
                                    <p:cond delay="200"/>
                                  </p:stCondLst>
                                  <p:childTnLst>
                                    <p:animScale>
                                      <p:cBhvr>
                                        <p:cTn id="11" dur="250" fill="hold"/>
                                        <p:tgtEl>
                                          <p:spTgt spid="23"/>
                                        </p:tgtEl>
                                      </p:cBhvr>
                                      <p:by x="110000" y="110000"/>
                                    </p:animScale>
                                  </p:childTnLst>
                                </p:cTn>
                              </p:par>
                              <p:par>
                                <p:cTn id="12" presetID="6" presetClass="emph" presetSubtype="0" decel="100000" fill="hold" nodeType="withEffect">
                                  <p:stCondLst>
                                    <p:cond delay="400"/>
                                  </p:stCondLst>
                                  <p:childTnLst>
                                    <p:animScale>
                                      <p:cBhvr>
                                        <p:cTn id="13" dur="250" fill="hold"/>
                                        <p:tgtEl>
                                          <p:spTgt spid="23"/>
                                        </p:tgtEl>
                                      </p:cBhvr>
                                      <p:by x="91000" y="910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1500"/>
                            </p:stCondLst>
                            <p:childTnLst>
                              <p:par>
                                <p:cTn id="38" presetID="2" presetClass="entr" presetSubtype="2" decel="10000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2500"/>
                            </p:stCondLst>
                            <p:childTnLst>
                              <p:par>
                                <p:cTn id="47" presetID="2" presetClass="entr" presetSubtype="2" decel="10000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childTnLst>
                          </p:cTn>
                        </p:par>
                        <p:par>
                          <p:cTn id="55" fill="hold">
                            <p:stCondLst>
                              <p:cond delay="3500"/>
                            </p:stCondLst>
                            <p:childTnLst>
                              <p:par>
                                <p:cTn id="56" presetID="2" presetClass="entr" presetSubtype="2" decel="100000"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1+#ppt_w/2"/>
                                          </p:val>
                                        </p:tav>
                                        <p:tav tm="100000">
                                          <p:val>
                                            <p:strVal val="#ppt_x"/>
                                          </p:val>
                                        </p:tav>
                                      </p:tavLst>
                                    </p:anim>
                                    <p:anim calcmode="lin" valueType="num">
                                      <p:cBhvr additive="base">
                                        <p:cTn id="5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0"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en-US" altLang="zh-CN" sz="280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341"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52888" y="1890713"/>
            <a:ext cx="6400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摘要</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38"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研究过程</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6" name="组合 75"/>
          <p:cNvGrpSpPr/>
          <p:nvPr/>
        </p:nvGrpSpPr>
        <p:grpSpPr bwMode="auto">
          <a:xfrm>
            <a:off x="6135688" y="1827213"/>
            <a:ext cx="496887" cy="523875"/>
            <a:chOff x="6073087" y="2057986"/>
            <a:chExt cx="497639" cy="523220"/>
          </a:xfrm>
        </p:grpSpPr>
        <p:sp>
          <p:nvSpPr>
            <p:cNvPr id="13336" name="文本框 20"/>
            <p:cNvSpPr txBox="1">
              <a:spLocks noChangeArrowheads="1"/>
            </p:cNvSpPr>
            <p:nvPr/>
          </p:nvSpPr>
          <p:spPr bwMode="auto">
            <a:xfrm>
              <a:off x="6073087" y="2057986"/>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2888" y="24701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目前现状</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34"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a:spLocks noChangeArrowheads="1"/>
          </p:cNvSpPr>
          <p:nvPr/>
        </p:nvSpPr>
        <p:spPr bwMode="auto">
          <a:xfrm>
            <a:off x="6638925" y="24939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研究结论</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bwMode="auto">
          <a:xfrm>
            <a:off x="6135688" y="2406650"/>
            <a:ext cx="496887" cy="523875"/>
            <a:chOff x="6073087" y="2637368"/>
            <a:chExt cx="497639" cy="523220"/>
          </a:xfrm>
        </p:grpSpPr>
        <p:sp>
          <p:nvSpPr>
            <p:cNvPr id="13332" name="文本框 26"/>
            <p:cNvSpPr txBox="1">
              <a:spLocks noChangeArrowheads="1"/>
            </p:cNvSpPr>
            <p:nvPr/>
          </p:nvSpPr>
          <p:spPr bwMode="auto">
            <a:xfrm>
              <a:off x="6073087" y="26373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5</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flipH="1">
              <a:off x="6324292" y="2807019"/>
              <a:ext cx="246434" cy="245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52888" y="30432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研究目标</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3578225" y="2970213"/>
            <a:ext cx="466725" cy="523875"/>
            <a:chOff x="3516783" y="3200893"/>
            <a:chExt cx="466304" cy="523220"/>
          </a:xfrm>
        </p:grpSpPr>
        <p:sp>
          <p:nvSpPr>
            <p:cNvPr id="13330"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a:spLocks noChangeArrowheads="1"/>
          </p:cNvSpPr>
          <p:nvPr/>
        </p:nvSpPr>
        <p:spPr bwMode="auto">
          <a:xfrm>
            <a:off x="6638925" y="30686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参考文献</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92" name="组合 91"/>
          <p:cNvGrpSpPr/>
          <p:nvPr/>
        </p:nvGrpSpPr>
        <p:grpSpPr bwMode="auto">
          <a:xfrm>
            <a:off x="6135688" y="2981325"/>
            <a:ext cx="496887" cy="522288"/>
            <a:chOff x="6073087" y="3211111"/>
            <a:chExt cx="497639" cy="523220"/>
          </a:xfrm>
        </p:grpSpPr>
        <p:sp>
          <p:nvSpPr>
            <p:cNvPr id="13328" name="文本框 32"/>
            <p:cNvSpPr txBox="1">
              <a:spLocks noChangeArrowheads="1"/>
            </p:cNvSpPr>
            <p:nvPr/>
          </p:nvSpPr>
          <p:spPr bwMode="auto">
            <a:xfrm>
              <a:off x="6073087" y="3211111"/>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6</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flipH="1">
              <a:off x="6324292" y="3381277"/>
              <a:ext cx="246434" cy="244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33 0.04105 L 2.22222E-6 2.83951E-6 " pathEditMode="relative" rAng="0" ptsTypes="AA">
                                      <p:cBhvr>
                                        <p:cTn id="51" dur="700" fill="hold"/>
                                        <p:tgtEl>
                                          <p:spTgt spid="84"/>
                                        </p:tgtEl>
                                        <p:attrNameLst>
                                          <p:attrName>ppt_x</p:attrName>
                                          <p:attrName>ppt_y</p:attrName>
                                        </p:attrNameLst>
                                      </p:cBhvr>
                                      <p:rCtr x="1858"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par>
                                <p:cTn id="55" presetID="10" presetClass="entr" presetSubtype="0" fill="hold" nodeType="withEffect">
                                  <p:stCondLst>
                                    <p:cond delay="15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56" presetClass="path" presetSubtype="0" accel="50000" decel="50000" fill="hold" nodeType="withEffect">
                                  <p:stCondLst>
                                    <p:cond delay="1500"/>
                                  </p:stCondLst>
                                  <p:childTnLst>
                                    <p:animMotion origin="layout" path="M -0.03733 0.04105 L 2.22222E-6 3.08642E-6 " pathEditMode="relative" rAng="0" ptsTypes="AA">
                                      <p:cBhvr>
                                        <p:cTn id="59" dur="700" fill="hold"/>
                                        <p:tgtEl>
                                          <p:spTgt spid="92"/>
                                        </p:tgtEl>
                                        <p:attrNameLst>
                                          <p:attrName>ppt_x</p:attrName>
                                          <p:attrName>ppt_y</p:attrName>
                                        </p:attrNameLst>
                                      </p:cBhvr>
                                      <p:rCtr x="1858" y="-2068"/>
                                    </p:animMotion>
                                  </p:childTnLst>
                                </p:cTn>
                              </p:par>
                              <p:par>
                                <p:cTn id="60" presetID="22" presetClass="entr" presetSubtype="8" fill="hold" grpId="0" nodeType="withEffect">
                                  <p:stCondLst>
                                    <p:cond delay="1750"/>
                                  </p:stCondLst>
                                  <p:childTnLst>
                                    <p:set>
                                      <p:cBhvr>
                                        <p:cTn id="61" dur="1" fill="hold">
                                          <p:stCondLst>
                                            <p:cond delay="0"/>
                                          </p:stCondLst>
                                        </p:cTn>
                                        <p:tgtEl>
                                          <p:spTgt spid="91"/>
                                        </p:tgtEl>
                                        <p:attrNameLst>
                                          <p:attrName>style.visibility</p:attrName>
                                        </p:attrNameLst>
                                      </p:cBhvr>
                                      <p:to>
                                        <p:strVal val="visible"/>
                                      </p:to>
                                    </p:set>
                                    <p:animEffect transition="in" filter="wipe(left)">
                                      <p:cBhvr>
                                        <p:cTn id="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5632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bwMode="auto">
          <a:xfrm>
            <a:off x="4070350" y="2019300"/>
            <a:ext cx="2255838" cy="939800"/>
            <a:chOff x="4070982" y="2019402"/>
            <a:chExt cx="2255503" cy="939618"/>
          </a:xfrm>
        </p:grpSpPr>
        <p:sp>
          <p:nvSpPr>
            <p:cNvPr id="56327" name="文本框 23"/>
            <p:cNvSpPr txBox="1">
              <a:spLocks noChangeArrowheads="1"/>
            </p:cNvSpPr>
            <p:nvPr/>
          </p:nvSpPr>
          <p:spPr bwMode="auto">
            <a:xfrm>
              <a:off x="4070982" y="2251134"/>
              <a:ext cx="22555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4000">
                  <a:solidFill>
                    <a:schemeClr val="bg1"/>
                  </a:solidFill>
                  <a:latin typeface="微软雅黑" panose="020B0503020204020204" pitchFamily="34" charset="-122"/>
                  <a:ea typeface="微软雅黑" panose="020B0503020204020204" pitchFamily="34" charset="-122"/>
                </a:rPr>
                <a:t>论文总结</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56328" name="文本框 35"/>
            <p:cNvSpPr txBox="1">
              <a:spLocks noChangeArrowheads="1"/>
            </p:cNvSpPr>
            <p:nvPr/>
          </p:nvSpPr>
          <p:spPr bwMode="auto">
            <a:xfrm>
              <a:off x="4118308"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FIVE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2817813" y="1944688"/>
            <a:ext cx="1128712" cy="1128712"/>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66725" y="1493838"/>
            <a:ext cx="1860550" cy="2217737"/>
            <a:chOff x="465977" y="1463280"/>
            <a:chExt cx="1862027" cy="2216942"/>
          </a:xfrm>
        </p:grpSpPr>
        <p:grpSp>
          <p:nvGrpSpPr>
            <p:cNvPr id="58391" name="组合 4"/>
            <p:cNvGrpSpPr/>
            <p:nvPr/>
          </p:nvGrpSpPr>
          <p:grpSpPr bwMode="auto">
            <a:xfrm>
              <a:off x="465977" y="1463280"/>
              <a:ext cx="1862027" cy="2216942"/>
              <a:chOff x="1827008" y="2120901"/>
              <a:chExt cx="2298700" cy="2736849"/>
            </a:xfrm>
          </p:grpSpPr>
          <p:sp>
            <p:nvSpPr>
              <p:cNvPr id="8" name="矩形 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92" name="文本框 5"/>
            <p:cNvSpPr txBox="1">
              <a:spLocks noChangeArrowheads="1"/>
            </p:cNvSpPr>
            <p:nvPr/>
          </p:nvSpPr>
          <p:spPr bwMode="auto">
            <a:xfrm>
              <a:off x="771062" y="1484039"/>
              <a:ext cx="1251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标题一</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93" name="文本框 6"/>
            <p:cNvSpPr txBox="1">
              <a:spLocks noChangeArrowheads="1"/>
            </p:cNvSpPr>
            <p:nvPr/>
          </p:nvSpPr>
          <p:spPr bwMode="auto">
            <a:xfrm>
              <a:off x="627430" y="2064064"/>
              <a:ext cx="15685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bwMode="auto">
          <a:xfrm>
            <a:off x="2582863" y="1493838"/>
            <a:ext cx="1862137" cy="2217737"/>
            <a:chOff x="2582650" y="1463280"/>
            <a:chExt cx="1862027" cy="2216942"/>
          </a:xfrm>
        </p:grpSpPr>
        <p:grpSp>
          <p:nvGrpSpPr>
            <p:cNvPr id="58386" name="组合 10"/>
            <p:cNvGrpSpPr/>
            <p:nvPr/>
          </p:nvGrpSpPr>
          <p:grpSpPr bwMode="auto">
            <a:xfrm>
              <a:off x="2582650" y="1463280"/>
              <a:ext cx="1862027" cy="2216942"/>
              <a:chOff x="1827008" y="2120901"/>
              <a:chExt cx="2298700" cy="2736849"/>
            </a:xfrm>
          </p:grpSpPr>
          <p:sp>
            <p:nvSpPr>
              <p:cNvPr id="14" name="矩形 13"/>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7" name="文本框 11"/>
            <p:cNvSpPr txBox="1">
              <a:spLocks noChangeArrowheads="1"/>
            </p:cNvSpPr>
            <p:nvPr/>
          </p:nvSpPr>
          <p:spPr bwMode="auto">
            <a:xfrm>
              <a:off x="2887735" y="1484039"/>
              <a:ext cx="1251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标题二</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88" name="文本框 12"/>
            <p:cNvSpPr txBox="1">
              <a:spLocks noChangeArrowheads="1"/>
            </p:cNvSpPr>
            <p:nvPr/>
          </p:nvSpPr>
          <p:spPr bwMode="auto">
            <a:xfrm>
              <a:off x="2729405" y="2064064"/>
              <a:ext cx="15685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4699000" y="1493838"/>
            <a:ext cx="1862138" cy="2217737"/>
            <a:chOff x="4699324" y="1463280"/>
            <a:chExt cx="1862027" cy="2216942"/>
          </a:xfrm>
        </p:grpSpPr>
        <p:grpSp>
          <p:nvGrpSpPr>
            <p:cNvPr id="58381" name="组合 16"/>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2" name="文本框 17"/>
            <p:cNvSpPr txBox="1">
              <a:spLocks noChangeArrowheads="1"/>
            </p:cNvSpPr>
            <p:nvPr/>
          </p:nvSpPr>
          <p:spPr bwMode="auto">
            <a:xfrm>
              <a:off x="5004409" y="1484039"/>
              <a:ext cx="1251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标题三</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83" name="文本框 18"/>
            <p:cNvSpPr txBox="1">
              <a:spLocks noChangeArrowheads="1"/>
            </p:cNvSpPr>
            <p:nvPr/>
          </p:nvSpPr>
          <p:spPr bwMode="auto">
            <a:xfrm>
              <a:off x="4846079" y="2064064"/>
              <a:ext cx="15685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6816725" y="1493838"/>
            <a:ext cx="1860550" cy="2217737"/>
            <a:chOff x="6815997" y="1463280"/>
            <a:chExt cx="1862027" cy="2216942"/>
          </a:xfrm>
        </p:grpSpPr>
        <p:grpSp>
          <p:nvGrpSpPr>
            <p:cNvPr id="58376" name="组合 22"/>
            <p:cNvGrpSpPr/>
            <p:nvPr/>
          </p:nvGrpSpPr>
          <p:grpSpPr bwMode="auto">
            <a:xfrm>
              <a:off x="6815997" y="1463280"/>
              <a:ext cx="1862027" cy="2216942"/>
              <a:chOff x="1827008" y="2120901"/>
              <a:chExt cx="2298700" cy="2736849"/>
            </a:xfrm>
          </p:grpSpPr>
          <p:sp>
            <p:nvSpPr>
              <p:cNvPr id="28" name="矩形 2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77" name="文本框 23"/>
            <p:cNvSpPr txBox="1">
              <a:spLocks noChangeArrowheads="1"/>
            </p:cNvSpPr>
            <p:nvPr/>
          </p:nvSpPr>
          <p:spPr bwMode="auto">
            <a:xfrm>
              <a:off x="7121082" y="1484039"/>
              <a:ext cx="1251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标题四</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78" name="文本框 26"/>
            <p:cNvSpPr txBox="1">
              <a:spLocks noChangeArrowheads="1"/>
            </p:cNvSpPr>
            <p:nvPr/>
          </p:nvSpPr>
          <p:spPr bwMode="auto">
            <a:xfrm>
              <a:off x="6962752" y="2064064"/>
              <a:ext cx="15685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bwMode="auto">
          <a:xfrm>
            <a:off x="3273425" y="1374775"/>
            <a:ext cx="2462213" cy="2468563"/>
            <a:chOff x="3188778" y="1298779"/>
            <a:chExt cx="2462737" cy="2469230"/>
          </a:xfrm>
        </p:grpSpPr>
        <p:sp>
          <p:nvSpPr>
            <p:cNvPr id="31" name="燕尾形 3"/>
            <p:cNvSpPr/>
            <p:nvPr/>
          </p:nvSpPr>
          <p:spPr>
            <a:xfrm rot="16200000">
              <a:off x="4141465" y="1298795"/>
              <a:ext cx="557364" cy="557332"/>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燕尾形 3"/>
            <p:cNvSpPr/>
            <p:nvPr/>
          </p:nvSpPr>
          <p:spPr>
            <a:xfrm>
              <a:off x="5094183" y="2259477"/>
              <a:ext cx="557332" cy="557363"/>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3" name="燕尾形 3"/>
            <p:cNvSpPr/>
            <p:nvPr/>
          </p:nvSpPr>
          <p:spPr>
            <a:xfrm rot="16200000" flipH="1" flipV="1">
              <a:off x="4141465" y="3210661"/>
              <a:ext cx="557364" cy="557332"/>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4" name="燕尾形 3"/>
            <p:cNvSpPr/>
            <p:nvPr/>
          </p:nvSpPr>
          <p:spPr>
            <a:xfrm flipH="1">
              <a:off x="3188778" y="2257888"/>
              <a:ext cx="557332" cy="557364"/>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5" name="燕尾形 3"/>
            <p:cNvSpPr/>
            <p:nvPr/>
          </p:nvSpPr>
          <p:spPr>
            <a:xfrm rot="13500000">
              <a:off x="3466633" y="1584623"/>
              <a:ext cx="557364"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6" name="燕尾形 3"/>
            <p:cNvSpPr/>
            <p:nvPr/>
          </p:nvSpPr>
          <p:spPr>
            <a:xfrm rot="8100000" flipH="1">
              <a:off x="4813914" y="1585417"/>
              <a:ext cx="555775"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7" name="燕尾形 3"/>
            <p:cNvSpPr/>
            <p:nvPr/>
          </p:nvSpPr>
          <p:spPr>
            <a:xfrm rot="8100000" flipV="1">
              <a:off x="3466634" y="2932774"/>
              <a:ext cx="557363"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8" name="燕尾形 3"/>
            <p:cNvSpPr/>
            <p:nvPr/>
          </p:nvSpPr>
          <p:spPr>
            <a:xfrm rot="13500000" flipH="1" flipV="1">
              <a:off x="4813121" y="2932774"/>
              <a:ext cx="557363"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
        <p:nvSpPr>
          <p:cNvPr id="39" name="TextBox 25"/>
          <p:cNvSpPr txBox="1">
            <a:spLocks noChangeArrowheads="1"/>
          </p:cNvSpPr>
          <p:nvPr/>
        </p:nvSpPr>
        <p:spPr bwMode="auto">
          <a:xfrm>
            <a:off x="5376863" y="3565525"/>
            <a:ext cx="17764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0" name="矩形 39"/>
          <p:cNvSpPr>
            <a:spLocks noChangeArrowheads="1"/>
          </p:cNvSpPr>
          <p:nvPr/>
        </p:nvSpPr>
        <p:spPr bwMode="auto">
          <a:xfrm>
            <a:off x="4103688" y="24177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zh-CN" altLang="en-US" sz="2400" b="1">
                <a:solidFill>
                  <a:schemeClr val="bg1"/>
                </a:solidFill>
                <a:latin typeface="微软雅黑" panose="020B0503020204020204" pitchFamily="34" charset="-122"/>
                <a:ea typeface="微软雅黑" panose="020B0503020204020204" pitchFamily="34" charset="-122"/>
              </a:rPr>
              <a:t>标题</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41" name="TextBox 25"/>
          <p:cNvSpPr txBox="1">
            <a:spLocks noChangeArrowheads="1"/>
          </p:cNvSpPr>
          <p:nvPr/>
        </p:nvSpPr>
        <p:spPr bwMode="auto">
          <a:xfrm>
            <a:off x="5776913" y="2417763"/>
            <a:ext cx="17827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2" name="TextBox 25"/>
          <p:cNvSpPr txBox="1">
            <a:spLocks noChangeArrowheads="1"/>
          </p:cNvSpPr>
          <p:nvPr/>
        </p:nvSpPr>
        <p:spPr bwMode="auto">
          <a:xfrm>
            <a:off x="5519738" y="1138238"/>
            <a:ext cx="1690687"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3" name="TextBox 25"/>
          <p:cNvSpPr txBox="1">
            <a:spLocks noChangeArrowheads="1"/>
          </p:cNvSpPr>
          <p:nvPr/>
        </p:nvSpPr>
        <p:spPr bwMode="auto">
          <a:xfrm>
            <a:off x="3976688" y="560388"/>
            <a:ext cx="1346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4" name="TextBox 25"/>
          <p:cNvSpPr txBox="1">
            <a:spLocks noChangeArrowheads="1"/>
          </p:cNvSpPr>
          <p:nvPr/>
        </p:nvSpPr>
        <p:spPr bwMode="auto">
          <a:xfrm>
            <a:off x="1966913" y="881063"/>
            <a:ext cx="17081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5" name="TextBox 25"/>
          <p:cNvSpPr txBox="1">
            <a:spLocks noChangeArrowheads="1"/>
          </p:cNvSpPr>
          <p:nvPr/>
        </p:nvSpPr>
        <p:spPr bwMode="auto">
          <a:xfrm>
            <a:off x="1633538" y="2054225"/>
            <a:ext cx="17208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6" name="TextBox 25"/>
          <p:cNvSpPr txBox="1">
            <a:spLocks noChangeArrowheads="1"/>
          </p:cNvSpPr>
          <p:nvPr/>
        </p:nvSpPr>
        <p:spPr bwMode="auto">
          <a:xfrm>
            <a:off x="2039938" y="3448050"/>
            <a:ext cx="18415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
        <p:nvSpPr>
          <p:cNvPr id="47" name="TextBox 25"/>
          <p:cNvSpPr txBox="1">
            <a:spLocks noChangeArrowheads="1"/>
          </p:cNvSpPr>
          <p:nvPr/>
        </p:nvSpPr>
        <p:spPr bwMode="auto">
          <a:xfrm>
            <a:off x="3675063" y="3948113"/>
            <a:ext cx="17018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添加标题</a:t>
            </a:r>
            <a:endParaRPr lang="en-US" altLang="zh-CN" sz="1200">
              <a:solidFill>
                <a:schemeClr val="bg1"/>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9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250" fill="hold"/>
                                        <p:tgtEl>
                                          <p:spTgt spid="40"/>
                                        </p:tgtEl>
                                        <p:attrNameLst>
                                          <p:attrName>ppt_w</p:attrName>
                                        </p:attrNameLst>
                                      </p:cBhvr>
                                      <p:tavLst>
                                        <p:tav tm="0">
                                          <p:val>
                                            <p:fltVal val="0"/>
                                          </p:val>
                                        </p:tav>
                                        <p:tav tm="100000">
                                          <p:val>
                                            <p:strVal val="#ppt_w"/>
                                          </p:val>
                                        </p:tav>
                                      </p:tavLst>
                                    </p:anim>
                                    <p:anim calcmode="lin" valueType="num">
                                      <p:cBhvr>
                                        <p:cTn id="8" dur="250" fill="hold"/>
                                        <p:tgtEl>
                                          <p:spTgt spid="40"/>
                                        </p:tgtEl>
                                        <p:attrNameLst>
                                          <p:attrName>ppt_h</p:attrName>
                                        </p:attrNameLst>
                                      </p:cBhvr>
                                      <p:tavLst>
                                        <p:tav tm="0">
                                          <p:val>
                                            <p:fltVal val="0"/>
                                          </p:val>
                                        </p:tav>
                                        <p:tav tm="100000">
                                          <p:val>
                                            <p:strVal val="#ppt_h"/>
                                          </p:val>
                                        </p:tav>
                                      </p:tavLst>
                                    </p:anim>
                                    <p:animEffect transition="in" filter="fade">
                                      <p:cBhvr>
                                        <p:cTn id="9" dur="25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1000" fill="hold"/>
                                        <p:tgtEl>
                                          <p:spTgt spid="30"/>
                                        </p:tgtEl>
                                        <p:attrNameLst>
                                          <p:attrName>ppt_w</p:attrName>
                                        </p:attrNameLst>
                                      </p:cBhvr>
                                      <p:tavLst>
                                        <p:tav tm="0">
                                          <p:val>
                                            <p:fltVal val="0"/>
                                          </p:val>
                                        </p:tav>
                                        <p:tav tm="100000">
                                          <p:val>
                                            <p:strVal val="#ppt_w"/>
                                          </p:val>
                                        </p:tav>
                                      </p:tavLst>
                                    </p:anim>
                                    <p:anim calcmode="lin" valueType="num">
                                      <p:cBhvr>
                                        <p:cTn id="15" dur="1000" fill="hold"/>
                                        <p:tgtEl>
                                          <p:spTgt spid="30"/>
                                        </p:tgtEl>
                                        <p:attrNameLst>
                                          <p:attrName>ppt_h</p:attrName>
                                        </p:attrNameLst>
                                      </p:cBhvr>
                                      <p:tavLst>
                                        <p:tav tm="0">
                                          <p:val>
                                            <p:fltVal val="0"/>
                                          </p:val>
                                        </p:tav>
                                        <p:tav tm="100000">
                                          <p:val>
                                            <p:strVal val="#ppt_h"/>
                                          </p:val>
                                        </p:tav>
                                      </p:tavLst>
                                    </p:anim>
                                    <p:anim calcmode="lin" valueType="num">
                                      <p:cBhvr>
                                        <p:cTn id="16" dur="1000" fill="hold"/>
                                        <p:tgtEl>
                                          <p:spTgt spid="30"/>
                                        </p:tgtEl>
                                        <p:attrNameLst>
                                          <p:attrName>style.rotation</p:attrName>
                                        </p:attrNameLst>
                                      </p:cBhvr>
                                      <p:tavLst>
                                        <p:tav tm="0">
                                          <p:val>
                                            <p:fltVal val="360"/>
                                          </p:val>
                                        </p:tav>
                                        <p:tav tm="100000">
                                          <p:val>
                                            <p:fltVal val="0"/>
                                          </p:val>
                                        </p:tav>
                                      </p:tavLst>
                                    </p:anim>
                                    <p:animEffect transition="in" filter="fade">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right)">
                                      <p:cBhvr>
                                        <p:cTn id="25" dur="500"/>
                                        <p:tgtEl>
                                          <p:spTgt spid="4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up)">
                                      <p:cBhvr>
                                        <p:cTn id="37" dur="500"/>
                                        <p:tgtEl>
                                          <p:spTgt spid="4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right)">
                                      <p:cBhvr>
                                        <p:cTn id="40" dur="500"/>
                                        <p:tgtEl>
                                          <p:spTgt spid="46"/>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6" name="Freeform 3"/>
          <p:cNvSpPr/>
          <p:nvPr/>
        </p:nvSpPr>
        <p:spPr bwMode="gray">
          <a:xfrm rot="19490962">
            <a:off x="2981325" y="2695575"/>
            <a:ext cx="1365250" cy="164941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endParaRPr lang="zh-CN" altLang="en-US" sz="1350">
              <a:solidFill>
                <a:schemeClr val="bg1">
                  <a:lumMod val="95000"/>
                </a:schemeClr>
              </a:solidFill>
              <a:latin typeface="+mn-lt"/>
              <a:ea typeface="+mn-ea"/>
            </a:endParaRPr>
          </a:p>
        </p:txBody>
      </p:sp>
      <p:sp>
        <p:nvSpPr>
          <p:cNvPr id="67" name="Freeform 4"/>
          <p:cNvSpPr/>
          <p:nvPr/>
        </p:nvSpPr>
        <p:spPr bwMode="gray">
          <a:xfrm rot="19490962" flipH="1" flipV="1">
            <a:off x="4479925" y="1046163"/>
            <a:ext cx="1363663" cy="1647825"/>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endParaRPr lang="zh-CN" altLang="en-US" sz="1350">
              <a:solidFill>
                <a:schemeClr val="bg1">
                  <a:lumMod val="95000"/>
                </a:schemeClr>
              </a:solidFill>
              <a:latin typeface="+mn-lt"/>
              <a:ea typeface="+mn-ea"/>
            </a:endParaRPr>
          </a:p>
        </p:txBody>
      </p:sp>
      <p:sp>
        <p:nvSpPr>
          <p:cNvPr id="68" name="Oval 5"/>
          <p:cNvSpPr>
            <a:spLocks noChangeArrowheads="1"/>
          </p:cNvSpPr>
          <p:nvPr/>
        </p:nvSpPr>
        <p:spPr bwMode="gray">
          <a:xfrm>
            <a:off x="3133725" y="1862138"/>
            <a:ext cx="1184275" cy="1182687"/>
          </a:xfrm>
          <a:prstGeom prst="ellipse">
            <a:avLst/>
          </a:pr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r>
              <a:rPr lang="zh-CN" altLang="en-US" sz="1350" dirty="0">
                <a:solidFill>
                  <a:schemeClr val="bg1">
                    <a:lumMod val="95000"/>
                  </a:schemeClr>
                </a:solidFill>
                <a:latin typeface="TeXGyreAdventor" panose="00000500000000000000" pitchFamily="50" charset="0"/>
                <a:ea typeface="+mn-ea"/>
              </a:rPr>
              <a:t>添加标题</a:t>
            </a:r>
            <a:endParaRPr lang="zh-CN" altLang="en-US" sz="1350" baseline="-3000" dirty="0">
              <a:solidFill>
                <a:schemeClr val="bg1">
                  <a:lumMod val="95000"/>
                </a:schemeClr>
              </a:solidFill>
              <a:latin typeface="TeXGyreAdventor" panose="00000500000000000000" pitchFamily="50" charset="0"/>
              <a:ea typeface="+mn-ea"/>
            </a:endParaRPr>
          </a:p>
        </p:txBody>
      </p:sp>
      <p:sp>
        <p:nvSpPr>
          <p:cNvPr id="69" name="Oval 6"/>
          <p:cNvSpPr>
            <a:spLocks noChangeArrowheads="1"/>
          </p:cNvSpPr>
          <p:nvPr/>
        </p:nvSpPr>
        <p:spPr bwMode="gray">
          <a:xfrm>
            <a:off x="4546600" y="2687638"/>
            <a:ext cx="1184275" cy="1182687"/>
          </a:xfrm>
          <a:prstGeom prst="ellipse">
            <a:avLst/>
          </a:pr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r>
              <a:rPr lang="zh-CN" altLang="en-US" sz="2000" baseline="-3000" dirty="0">
                <a:solidFill>
                  <a:schemeClr val="bg1">
                    <a:lumMod val="95000"/>
                  </a:schemeClr>
                </a:solidFill>
                <a:latin typeface="TeXGyreAdventor" panose="00000500000000000000" pitchFamily="50" charset="0"/>
                <a:ea typeface="+mn-ea"/>
              </a:rPr>
              <a:t>添加标题</a:t>
            </a:r>
            <a:endParaRPr lang="zh-CN" altLang="en-US" sz="2000" baseline="-3000" dirty="0">
              <a:solidFill>
                <a:schemeClr val="bg1">
                  <a:lumMod val="95000"/>
                </a:schemeClr>
              </a:solidFill>
              <a:latin typeface="TeXGyreAdventor" panose="00000500000000000000" pitchFamily="50" charset="0"/>
              <a:ea typeface="+mn-ea"/>
            </a:endParaRPr>
          </a:p>
        </p:txBody>
      </p:sp>
      <p:sp>
        <p:nvSpPr>
          <p:cNvPr id="70" name="TextBox 7"/>
          <p:cNvSpPr txBox="1"/>
          <p:nvPr/>
        </p:nvSpPr>
        <p:spPr>
          <a:xfrm>
            <a:off x="468313" y="1962150"/>
            <a:ext cx="2351087" cy="2032000"/>
          </a:xfrm>
          <a:prstGeom prst="rect">
            <a:avLst/>
          </a:prstGeom>
          <a:noFill/>
        </p:spPr>
        <p:txBody>
          <a:bodyPr lIns="91425" tIns="45712" rIns="91425" bIns="45712">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ct val="150000"/>
              </a:lnSpc>
              <a:spcBef>
                <a:spcPts val="0"/>
              </a:spcBef>
              <a:spcAft>
                <a:spcPts val="0"/>
              </a:spcAft>
              <a:defRPr/>
            </a:pPr>
            <a:endParaRPr lang="zh-CN" altLang="en-US" sz="12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bwMode="auto">
          <a:xfrm>
            <a:off x="469900" y="1400175"/>
            <a:ext cx="3300413" cy="461963"/>
            <a:chOff x="469900" y="1057571"/>
            <a:chExt cx="3299884" cy="461665"/>
          </a:xfrm>
        </p:grpSpPr>
        <p:sp>
          <p:nvSpPr>
            <p:cNvPr id="72" name="TextBox 6"/>
            <p:cNvSpPr txBox="1"/>
            <p:nvPr/>
          </p:nvSpPr>
          <p:spPr>
            <a:xfrm>
              <a:off x="554025" y="1057571"/>
              <a:ext cx="869811" cy="298257"/>
            </a:xfrm>
            <a:prstGeom prst="rect">
              <a:avLst/>
            </a:prstGeom>
            <a:noFill/>
          </p:spPr>
          <p:txBody>
            <a:bodyPr wrap="none">
              <a:spAutoFit/>
            </a:bodyPr>
            <a:lstStyle/>
            <a:p>
              <a:pPr eaLnBrk="1" fontAlgn="auto" hangingPunct="1">
                <a:spcBef>
                  <a:spcPts val="0"/>
                </a:spcBef>
                <a:spcAft>
                  <a:spcPts val="0"/>
                </a:spcAft>
                <a:defRPr/>
              </a:pPr>
              <a:r>
                <a:rPr lang="zh-CN" altLang="en-US" sz="2000" baseline="-3000" dirty="0">
                  <a:solidFill>
                    <a:schemeClr val="bg1">
                      <a:lumMod val="95000"/>
                    </a:schemeClr>
                  </a:solidFill>
                  <a:latin typeface="微软雅黑" panose="020B0503020204020204" pitchFamily="34" charset="-122"/>
                  <a:ea typeface="微软雅黑" panose="020B0503020204020204" pitchFamily="34" charset="-122"/>
                </a:rPr>
                <a:t>添加标题</a:t>
              </a:r>
              <a:endParaRPr lang="zh-CN" altLang="en-US" sz="2000" baseline="-3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a:off x="469900" y="1519236"/>
              <a:ext cx="3299884" cy="0"/>
            </a:xfrm>
            <a:prstGeom prst="lin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74" name="TextBox 10"/>
          <p:cNvSpPr txBox="1"/>
          <p:nvPr/>
        </p:nvSpPr>
        <p:spPr>
          <a:xfrm>
            <a:off x="6169025" y="1995488"/>
            <a:ext cx="2454275" cy="1754187"/>
          </a:xfrm>
          <a:prstGeom prst="rect">
            <a:avLst/>
          </a:prstGeom>
          <a:noFill/>
        </p:spPr>
        <p:txBody>
          <a:bodyPr lIns="91425" tIns="45712" rIns="91425" bIns="45712">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75" name="组合 74"/>
          <p:cNvGrpSpPr/>
          <p:nvPr/>
        </p:nvGrpSpPr>
        <p:grpSpPr bwMode="auto">
          <a:xfrm>
            <a:off x="5257800" y="3870325"/>
            <a:ext cx="3441700" cy="333375"/>
            <a:chOff x="5257195" y="3528519"/>
            <a:chExt cx="3442305" cy="333179"/>
          </a:xfrm>
        </p:grpSpPr>
        <p:sp>
          <p:nvSpPr>
            <p:cNvPr id="76" name="TextBox 9"/>
            <p:cNvSpPr txBox="1"/>
            <p:nvPr/>
          </p:nvSpPr>
          <p:spPr>
            <a:xfrm>
              <a:off x="5976459" y="3563423"/>
              <a:ext cx="870103" cy="298275"/>
            </a:xfrm>
            <a:prstGeom prst="rect">
              <a:avLst/>
            </a:prstGeom>
            <a:noFill/>
          </p:spPr>
          <p:txBody>
            <a:bodyPr wrap="none">
              <a:spAutoFit/>
            </a:bodyPr>
            <a:lstStyle/>
            <a:p>
              <a:pPr eaLnBrk="1" fontAlgn="auto" hangingPunct="1">
                <a:spcBef>
                  <a:spcPts val="0"/>
                </a:spcBef>
                <a:spcAft>
                  <a:spcPts val="0"/>
                </a:spcAft>
                <a:defRPr/>
              </a:pPr>
              <a:r>
                <a:rPr lang="zh-CN" altLang="en-US" sz="2000" baseline="-3000" dirty="0">
                  <a:solidFill>
                    <a:schemeClr val="bg1">
                      <a:lumMod val="95000"/>
                    </a:schemeClr>
                  </a:solidFill>
                  <a:latin typeface="微软雅黑" panose="020B0503020204020204" pitchFamily="34" charset="-122"/>
                  <a:ea typeface="微软雅黑" panose="020B0503020204020204" pitchFamily="34" charset="-122"/>
                </a:rPr>
                <a:t>添加标题</a:t>
              </a:r>
              <a:endParaRPr lang="zh-CN" altLang="en-US" sz="2000" baseline="-3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a:off x="5257195" y="3528519"/>
              <a:ext cx="3442305" cy="0"/>
            </a:xfrm>
            <a:prstGeom prst="lin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randombar(horizontal)">
                                      <p:cBhvr>
                                        <p:cTn id="16" dur="500"/>
                                        <p:tgtEl>
                                          <p:spTgt spid="69"/>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right)">
                                      <p:cBhvr>
                                        <p:cTn id="20" dur="500"/>
                                        <p:tgtEl>
                                          <p:spTgt spid="67"/>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right)">
                                      <p:cBhvr>
                                        <p:cTn id="24" dur="500"/>
                                        <p:tgtEl>
                                          <p:spTgt spid="71"/>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strips(downRight)">
                                      <p:cBhvr>
                                        <p:cTn id="27" dur="750"/>
                                        <p:tgtEl>
                                          <p:spTgt spid="7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par>
                          <p:cTn id="32" fill="hold">
                            <p:stCondLst>
                              <p:cond delay="2000"/>
                            </p:stCondLst>
                            <p:childTnLst>
                              <p:par>
                                <p:cTn id="33" presetID="18" presetClass="entr" presetSubtype="6"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strips(downRight)">
                                      <p:cBhvr>
                                        <p:cTn id="35"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p:bldP spid="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1"/>
          <p:cNvSpPr/>
          <p:nvPr/>
        </p:nvSpPr>
        <p:spPr bwMode="auto">
          <a:xfrm>
            <a:off x="1192213" y="1039813"/>
            <a:ext cx="1793875" cy="1798637"/>
          </a:xfrm>
          <a:custGeom>
            <a:avLst/>
            <a:gdLst>
              <a:gd name="T0" fmla="*/ 1665296 w 1321"/>
              <a:gd name="T1" fmla="*/ 360928 h 1322"/>
              <a:gd name="T2" fmla="*/ 1665296 w 1321"/>
              <a:gd name="T3" fmla="*/ 1667948 h 1322"/>
              <a:gd name="T4" fmla="*/ 360354 w 1321"/>
              <a:gd name="T5" fmla="*/ 1667948 h 1322"/>
              <a:gd name="T6" fmla="*/ 360354 w 1321"/>
              <a:gd name="T7" fmla="*/ 360928 h 1322"/>
              <a:gd name="T8" fmla="*/ 1665296 w 1321"/>
              <a:gd name="T9" fmla="*/ 360928 h 1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2">
                <a:moveTo>
                  <a:pt x="1086" y="235"/>
                </a:moveTo>
                <a:cubicBezTo>
                  <a:pt x="1321" y="470"/>
                  <a:pt x="1321" y="851"/>
                  <a:pt x="1086" y="1086"/>
                </a:cubicBezTo>
                <a:cubicBezTo>
                  <a:pt x="851" y="1322"/>
                  <a:pt x="470" y="1322"/>
                  <a:pt x="235" y="1086"/>
                </a:cubicBezTo>
                <a:cubicBezTo>
                  <a:pt x="0" y="851"/>
                  <a:pt x="0" y="470"/>
                  <a:pt x="235" y="235"/>
                </a:cubicBezTo>
                <a:cubicBezTo>
                  <a:pt x="470" y="0"/>
                  <a:pt x="851" y="0"/>
                  <a:pt x="1086" y="235"/>
                </a:cubicBezTo>
                <a:close/>
              </a:path>
            </a:pathLst>
          </a:custGeom>
          <a:solidFill>
            <a:schemeClr val="bg1">
              <a:alpha val="20000"/>
            </a:schemeClr>
          </a:solidFill>
          <a:ln w="30226" cap="flat">
            <a:noFill/>
            <a:prstDash val="solid"/>
            <a:miter lim="800000"/>
          </a:ln>
        </p:spPr>
        <p:txBody>
          <a:bodyPr/>
          <a:lstStyle/>
          <a:p>
            <a:pPr eaLnBrk="1" fontAlgn="auto" hangingPunct="1">
              <a:spcBef>
                <a:spcPts val="0"/>
              </a:spcBef>
              <a:spcAft>
                <a:spcPts val="0"/>
              </a:spcAft>
              <a:defRPr/>
            </a:pPr>
            <a:endParaRPr lang="zh-CN" altLang="en-US" sz="13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52"/>
          <p:cNvSpPr/>
          <p:nvPr/>
        </p:nvSpPr>
        <p:spPr bwMode="auto">
          <a:xfrm>
            <a:off x="1585913" y="2471738"/>
            <a:ext cx="1795462" cy="1798637"/>
          </a:xfrm>
          <a:custGeom>
            <a:avLst/>
            <a:gdLst>
              <a:gd name="T0" fmla="*/ 1665296 w 1321"/>
              <a:gd name="T1" fmla="*/ 360919 h 1321"/>
              <a:gd name="T2" fmla="*/ 1665296 w 1321"/>
              <a:gd name="T3" fmla="*/ 1667906 h 1321"/>
              <a:gd name="T4" fmla="*/ 360354 w 1321"/>
              <a:gd name="T5" fmla="*/ 1667906 h 1321"/>
              <a:gd name="T6" fmla="*/ 360354 w 1321"/>
              <a:gd name="T7" fmla="*/ 360919 h 1321"/>
              <a:gd name="T8" fmla="*/ 1665296 w 1321"/>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1">
                <a:moveTo>
                  <a:pt x="1086" y="235"/>
                </a:moveTo>
                <a:cubicBezTo>
                  <a:pt x="1321" y="470"/>
                  <a:pt x="1321" y="851"/>
                  <a:pt x="1086" y="1086"/>
                </a:cubicBezTo>
                <a:cubicBezTo>
                  <a:pt x="851" y="1321"/>
                  <a:pt x="470" y="1321"/>
                  <a:pt x="235" y="1086"/>
                </a:cubicBezTo>
                <a:cubicBezTo>
                  <a:pt x="0" y="851"/>
                  <a:pt x="0" y="470"/>
                  <a:pt x="235" y="235"/>
                </a:cubicBezTo>
                <a:cubicBezTo>
                  <a:pt x="470" y="0"/>
                  <a:pt x="851" y="0"/>
                  <a:pt x="1086" y="235"/>
                </a:cubicBezTo>
                <a:close/>
              </a:path>
            </a:pathLst>
          </a:custGeom>
          <a:solidFill>
            <a:schemeClr val="bg1">
              <a:alpha val="30000"/>
            </a:schemeClr>
          </a:solidFill>
          <a:ln w="30226" cap="flat">
            <a:noFill/>
            <a:prstDash val="solid"/>
            <a:miter lim="800000"/>
          </a:ln>
        </p:spPr>
        <p:txBody>
          <a:bodyPr/>
          <a:lstStyle/>
          <a:p>
            <a:pPr eaLnBrk="1" fontAlgn="auto" hangingPunct="1">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Freeform 53"/>
          <p:cNvSpPr/>
          <p:nvPr/>
        </p:nvSpPr>
        <p:spPr bwMode="auto">
          <a:xfrm>
            <a:off x="2625725" y="1428750"/>
            <a:ext cx="1795463" cy="1797050"/>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ln>
        </p:spPr>
        <p:txBody>
          <a:bodyPr/>
          <a:lstStyle/>
          <a:p>
            <a:pPr eaLnBrk="1" fontAlgn="auto" hangingPunct="1">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 Box 57"/>
          <p:cNvSpPr txBox="1">
            <a:spLocks noChangeArrowheads="1"/>
          </p:cNvSpPr>
          <p:nvPr/>
        </p:nvSpPr>
        <p:spPr bwMode="auto">
          <a:xfrm>
            <a:off x="3213100" y="175101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29%</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Text Box 58"/>
          <p:cNvSpPr txBox="1">
            <a:spLocks noChangeArrowheads="1"/>
          </p:cNvSpPr>
          <p:nvPr/>
        </p:nvSpPr>
        <p:spPr bwMode="auto">
          <a:xfrm>
            <a:off x="1708150" y="137636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54%</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Text Box 59"/>
          <p:cNvSpPr txBox="1">
            <a:spLocks noChangeArrowheads="1"/>
          </p:cNvSpPr>
          <p:nvPr/>
        </p:nvSpPr>
        <p:spPr bwMode="auto">
          <a:xfrm>
            <a:off x="2076450" y="2949575"/>
            <a:ext cx="711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77%</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61"/>
          <p:cNvSpPr>
            <a:spLocks noChangeArrowheads="1"/>
          </p:cNvSpPr>
          <p:nvPr/>
        </p:nvSpPr>
        <p:spPr bwMode="auto">
          <a:xfrm>
            <a:off x="1995488" y="3400425"/>
            <a:ext cx="10318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Rectangle 62"/>
          <p:cNvSpPr>
            <a:spLocks noChangeArrowheads="1"/>
          </p:cNvSpPr>
          <p:nvPr/>
        </p:nvSpPr>
        <p:spPr bwMode="auto">
          <a:xfrm>
            <a:off x="3017838" y="2211388"/>
            <a:ext cx="10318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63"/>
          <p:cNvSpPr>
            <a:spLocks noChangeArrowheads="1"/>
          </p:cNvSpPr>
          <p:nvPr/>
        </p:nvSpPr>
        <p:spPr bwMode="auto">
          <a:xfrm>
            <a:off x="1481138" y="1817688"/>
            <a:ext cx="10318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lnSpc>
                <a:spcPct val="120000"/>
              </a:lnSpc>
              <a:spcBef>
                <a:spcPts val="0"/>
              </a:spcBef>
              <a:spcAft>
                <a:spcPts val="0"/>
              </a:spcAft>
              <a:defRPr/>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单击添加文本</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4870450" y="1031875"/>
            <a:ext cx="3562350" cy="889000"/>
            <a:chOff x="544923" y="2418093"/>
            <a:chExt cx="4750103" cy="1184940"/>
          </a:xfrm>
        </p:grpSpPr>
        <p:sp>
          <p:nvSpPr>
            <p:cNvPr id="13" name="矩形 12"/>
            <p:cNvSpPr/>
            <p:nvPr/>
          </p:nvSpPr>
          <p:spPr>
            <a:xfrm>
              <a:off x="544923" y="2788387"/>
              <a:ext cx="4750103" cy="814646"/>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26"/>
            <p:cNvSpPr txBox="1"/>
            <p:nvPr/>
          </p:nvSpPr>
          <p:spPr>
            <a:xfrm>
              <a:off x="544923" y="2418093"/>
              <a:ext cx="1443659" cy="41049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添加标题一</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4870450" y="2162175"/>
            <a:ext cx="3562350" cy="889000"/>
            <a:chOff x="544923" y="2418093"/>
            <a:chExt cx="4750103" cy="1184940"/>
          </a:xfrm>
        </p:grpSpPr>
        <p:sp>
          <p:nvSpPr>
            <p:cNvPr id="16" name="矩形 15"/>
            <p:cNvSpPr/>
            <p:nvPr/>
          </p:nvSpPr>
          <p:spPr>
            <a:xfrm>
              <a:off x="544923" y="2788387"/>
              <a:ext cx="4750103" cy="814646"/>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文本框 30"/>
            <p:cNvSpPr txBox="1"/>
            <p:nvPr/>
          </p:nvSpPr>
          <p:spPr>
            <a:xfrm>
              <a:off x="544923" y="2418093"/>
              <a:ext cx="1443659" cy="41049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添加标题二</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bwMode="auto">
          <a:xfrm>
            <a:off x="4870450" y="3225800"/>
            <a:ext cx="3562350" cy="889000"/>
            <a:chOff x="544923" y="2418093"/>
            <a:chExt cx="4750103" cy="1184940"/>
          </a:xfrm>
        </p:grpSpPr>
        <p:sp>
          <p:nvSpPr>
            <p:cNvPr id="19" name="矩形 18"/>
            <p:cNvSpPr/>
            <p:nvPr/>
          </p:nvSpPr>
          <p:spPr>
            <a:xfrm>
              <a:off x="544923" y="2788387"/>
              <a:ext cx="4750103" cy="814646"/>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34"/>
            <p:cNvSpPr txBox="1"/>
            <p:nvPr/>
          </p:nvSpPr>
          <p:spPr>
            <a:xfrm>
              <a:off x="544923" y="2418093"/>
              <a:ext cx="1443659" cy="41049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添加标题三</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pic>
        <p:nvPicPr>
          <p:cNvPr id="64526"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3"/>
                                        </p:tgtEl>
                                      </p:cBhvr>
                                      <p:by x="110000" y="110000"/>
                                    </p:animScale>
                                  </p:childTnLst>
                                </p:cTn>
                              </p:par>
                              <p:par>
                                <p:cTn id="11" presetID="53" presetClass="entr" presetSubtype="16"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3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23" presetClass="entr" presetSubtype="16" fill="hold"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p:cTn id="23" dur="300" fill="hold"/>
                                        <p:tgtEl>
                                          <p:spTgt spid="5"/>
                                        </p:tgtEl>
                                        <p:attrNameLst>
                                          <p:attrName>ppt_w</p:attrName>
                                        </p:attrNameLst>
                                      </p:cBhvr>
                                      <p:tavLst>
                                        <p:tav tm="0">
                                          <p:val>
                                            <p:fltVal val="0"/>
                                          </p:val>
                                        </p:tav>
                                        <p:tav tm="100000">
                                          <p:val>
                                            <p:strVal val="#ppt_w"/>
                                          </p:val>
                                        </p:tav>
                                      </p:tavLst>
                                    </p:anim>
                                    <p:anim calcmode="lin" valueType="num">
                                      <p:cBhvr>
                                        <p:cTn id="24" dur="300" fill="hold"/>
                                        <p:tgtEl>
                                          <p:spTgt spid="5"/>
                                        </p:tgtEl>
                                        <p:attrNameLst>
                                          <p:attrName>ppt_h</p:attrName>
                                        </p:attrNameLst>
                                      </p:cBhvr>
                                      <p:tavLst>
                                        <p:tav tm="0">
                                          <p:val>
                                            <p:fltVal val="0"/>
                                          </p:val>
                                        </p:tav>
                                        <p:tav tm="100000">
                                          <p:val>
                                            <p:strVal val="#ppt_h"/>
                                          </p:val>
                                        </p:tav>
                                      </p:tavLst>
                                    </p:anim>
                                  </p:childTnLst>
                                </p:cTn>
                              </p:par>
                              <p:par>
                                <p:cTn id="25" presetID="6" presetClass="emph" presetSubtype="0" autoRev="1" fill="hold" nodeType="withEffect">
                                  <p:stCondLst>
                                    <p:cond delay="400"/>
                                  </p:stCondLst>
                                  <p:childTnLst>
                                    <p:animScale>
                                      <p:cBhvr>
                                        <p:cTn id="26" dur="150" fill="hold"/>
                                        <p:tgtEl>
                                          <p:spTgt spid="5"/>
                                        </p:tgtEl>
                                      </p:cBhvr>
                                      <p:by x="110000" y="110000"/>
                                    </p:animScale>
                                  </p:childTnLst>
                                </p:cTn>
                              </p:par>
                              <p:par>
                                <p:cTn id="27" presetID="53" presetClass="entr" presetSubtype="16"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4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3" presetClass="entr" presetSubtype="16" fill="hold" nodeType="withEffect">
                                  <p:stCondLst>
                                    <p:cond delay="200"/>
                                  </p:stCondLst>
                                  <p:childTnLst>
                                    <p:set>
                                      <p:cBhvr>
                                        <p:cTn id="38" dur="1" fill="hold">
                                          <p:stCondLst>
                                            <p:cond delay="0"/>
                                          </p:stCondLst>
                                        </p:cTn>
                                        <p:tgtEl>
                                          <p:spTgt spid="4"/>
                                        </p:tgtEl>
                                        <p:attrNameLst>
                                          <p:attrName>style.visibility</p:attrName>
                                        </p:attrNameLst>
                                      </p:cBhvr>
                                      <p:to>
                                        <p:strVal val="visible"/>
                                      </p:to>
                                    </p:set>
                                    <p:anim calcmode="lin" valueType="num">
                                      <p:cBhvr>
                                        <p:cTn id="39" dur="300" fill="hold"/>
                                        <p:tgtEl>
                                          <p:spTgt spid="4"/>
                                        </p:tgtEl>
                                        <p:attrNameLst>
                                          <p:attrName>ppt_w</p:attrName>
                                        </p:attrNameLst>
                                      </p:cBhvr>
                                      <p:tavLst>
                                        <p:tav tm="0">
                                          <p:val>
                                            <p:fltVal val="0"/>
                                          </p:val>
                                        </p:tav>
                                        <p:tav tm="100000">
                                          <p:val>
                                            <p:strVal val="#ppt_w"/>
                                          </p:val>
                                        </p:tav>
                                      </p:tavLst>
                                    </p:anim>
                                    <p:anim calcmode="lin" valueType="num">
                                      <p:cBhvr>
                                        <p:cTn id="40" dur="300" fill="hold"/>
                                        <p:tgtEl>
                                          <p:spTgt spid="4"/>
                                        </p:tgtEl>
                                        <p:attrNameLst>
                                          <p:attrName>ppt_h</p:attrName>
                                        </p:attrNameLst>
                                      </p:cBhvr>
                                      <p:tavLst>
                                        <p:tav tm="0">
                                          <p:val>
                                            <p:fltVal val="0"/>
                                          </p:val>
                                        </p:tav>
                                        <p:tav tm="100000">
                                          <p:val>
                                            <p:strVal val="#ppt_h"/>
                                          </p:val>
                                        </p:tav>
                                      </p:tavLst>
                                    </p:anim>
                                  </p:childTnLst>
                                </p:cTn>
                              </p:par>
                              <p:par>
                                <p:cTn id="41" presetID="6" presetClass="emph" presetSubtype="0" autoRev="1" fill="hold" nodeType="withEffect">
                                  <p:stCondLst>
                                    <p:cond delay="500"/>
                                  </p:stCondLst>
                                  <p:childTnLst>
                                    <p:animScale>
                                      <p:cBhvr>
                                        <p:cTn id="42" dur="150" fill="hold"/>
                                        <p:tgtEl>
                                          <p:spTgt spid="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childTnLst>
                          </p:cTn>
                        </p:par>
                        <p:par>
                          <p:cTn id="53" fill="hold">
                            <p:stCondLst>
                              <p:cond delay="500"/>
                            </p:stCondLst>
                            <p:childTnLst>
                              <p:par>
                                <p:cTn id="54" presetID="2" presetClass="entr" presetSubtype="2"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1+#ppt_w/2"/>
                                          </p:val>
                                        </p:tav>
                                        <p:tav tm="100000">
                                          <p:val>
                                            <p:strVal val="#ppt_x"/>
                                          </p:val>
                                        </p:tav>
                                      </p:tavLst>
                                    </p:anim>
                                    <p:anim calcmode="lin" valueType="num">
                                      <p:cBhvr additive="base">
                                        <p:cTn id="57" dur="500" fill="hold"/>
                                        <p:tgtEl>
                                          <p:spTgt spid="12"/>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50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1+#ppt_w/2"/>
                                          </p:val>
                                        </p:tav>
                                        <p:tav tm="100000">
                                          <p:val>
                                            <p:strVal val="#ppt_x"/>
                                          </p:val>
                                        </p:tav>
                                      </p:tavLst>
                                    </p:anim>
                                    <p:anim calcmode="lin" valueType="num">
                                      <p:cBhvr additive="base">
                                        <p:cTn id="61" dur="500" fill="hold"/>
                                        <p:tgtEl>
                                          <p:spTgt spid="15"/>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stCondLst>
                                    <p:cond delay="10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1+#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498600" y="1819275"/>
            <a:ext cx="1908175"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5675313" y="1819275"/>
            <a:ext cx="1906587"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416050" y="3438525"/>
            <a:ext cx="1908175"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757863" y="3455988"/>
            <a:ext cx="1908175" cy="190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16"/>
          <p:cNvSpPr txBox="1"/>
          <p:nvPr/>
        </p:nvSpPr>
        <p:spPr>
          <a:xfrm>
            <a:off x="1462088" y="1550988"/>
            <a:ext cx="908050" cy="30003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cs typeface="+mn-ea"/>
                <a:sym typeface="+mn-lt"/>
              </a:rPr>
              <a:t>输入标题</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框 17"/>
          <p:cNvSpPr txBox="1"/>
          <p:nvPr/>
        </p:nvSpPr>
        <p:spPr>
          <a:xfrm>
            <a:off x="1452563" y="3151188"/>
            <a:ext cx="908050" cy="30003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cs typeface="+mn-ea"/>
                <a:sym typeface="+mn-lt"/>
              </a:rPr>
              <a:t>输入标题</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18"/>
          <p:cNvSpPr txBox="1"/>
          <p:nvPr/>
        </p:nvSpPr>
        <p:spPr>
          <a:xfrm>
            <a:off x="6080125" y="1531938"/>
            <a:ext cx="909638" cy="30003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cs typeface="+mn-ea"/>
                <a:sym typeface="+mn-lt"/>
              </a:rPr>
              <a:t>输入标题</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9"/>
          <p:cNvSpPr txBox="1"/>
          <p:nvPr/>
        </p:nvSpPr>
        <p:spPr>
          <a:xfrm>
            <a:off x="6118225" y="3151188"/>
            <a:ext cx="906463" cy="30003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cs typeface="+mn-ea"/>
                <a:sym typeface="+mn-lt"/>
              </a:rPr>
              <a:t>输入标题</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文本框 20"/>
          <p:cNvSpPr txBox="1"/>
          <p:nvPr/>
        </p:nvSpPr>
        <p:spPr>
          <a:xfrm>
            <a:off x="3894138" y="2481263"/>
            <a:ext cx="1368425" cy="438150"/>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输入标题</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1441450" y="1822450"/>
            <a:ext cx="1658938" cy="590550"/>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单击添加主题描述文字单击添加主题描述</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431925" y="3443288"/>
            <a:ext cx="1658938" cy="590550"/>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单击添加主题描述文字单击添加主题描述</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080125" y="1841500"/>
            <a:ext cx="1660525" cy="590550"/>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单击添加主题描述文字单击添加主题描述</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116638" y="3468688"/>
            <a:ext cx="1658937" cy="592137"/>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单击添加主题描述文字单击添加主题描述</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17" name="组合 16"/>
          <p:cNvGrpSpPr/>
          <p:nvPr/>
        </p:nvGrpSpPr>
        <p:grpSpPr bwMode="auto">
          <a:xfrm>
            <a:off x="3135313" y="1290638"/>
            <a:ext cx="2827337" cy="2827337"/>
            <a:chOff x="3134916" y="1290638"/>
            <a:chExt cx="2827734" cy="2826544"/>
          </a:xfrm>
        </p:grpSpPr>
        <p:sp>
          <p:nvSpPr>
            <p:cNvPr id="18" name="箭头1"/>
            <p:cNvSpPr>
              <a:spLocks noChangeAspect="1"/>
            </p:cNvSpPr>
            <p:nvPr/>
          </p:nvSpPr>
          <p:spPr bwMode="auto">
            <a:xfrm>
              <a:off x="4571805" y="1290638"/>
              <a:ext cx="1390845" cy="1601338"/>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箭头4"/>
            <p:cNvSpPr>
              <a:spLocks noChangeAspect="1"/>
            </p:cNvSpPr>
            <p:nvPr/>
          </p:nvSpPr>
          <p:spPr bwMode="auto">
            <a:xfrm>
              <a:off x="3134916" y="1292225"/>
              <a:ext cx="1578197" cy="1460090"/>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箭头3"/>
            <p:cNvSpPr>
              <a:spLocks noChangeAspect="1"/>
            </p:cNvSpPr>
            <p:nvPr/>
          </p:nvSpPr>
          <p:spPr bwMode="auto">
            <a:xfrm>
              <a:off x="3139679" y="2611068"/>
              <a:ext cx="1430539" cy="1506114"/>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箭头2"/>
            <p:cNvSpPr>
              <a:spLocks noChangeAspect="1"/>
            </p:cNvSpPr>
            <p:nvPr/>
          </p:nvSpPr>
          <p:spPr bwMode="auto">
            <a:xfrm>
              <a:off x="4432085" y="2752315"/>
              <a:ext cx="1528978" cy="136169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16"/>
            <p:cNvSpPr txBox="1"/>
            <p:nvPr/>
          </p:nvSpPr>
          <p:spPr>
            <a:xfrm>
              <a:off x="4584507" y="3552191"/>
              <a:ext cx="516010" cy="43802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3" name="文本框 16"/>
            <p:cNvSpPr txBox="1"/>
            <p:nvPr/>
          </p:nvSpPr>
          <p:spPr>
            <a:xfrm>
              <a:off x="3292100" y="2772947"/>
              <a:ext cx="516010" cy="438027"/>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4" name="文本框 16"/>
            <p:cNvSpPr txBox="1"/>
            <p:nvPr/>
          </p:nvSpPr>
          <p:spPr>
            <a:xfrm>
              <a:off x="4112953" y="1422363"/>
              <a:ext cx="516009" cy="439615"/>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04</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文本框 16"/>
            <p:cNvSpPr txBox="1"/>
            <p:nvPr/>
          </p:nvSpPr>
          <p:spPr>
            <a:xfrm>
              <a:off x="5381543" y="2266676"/>
              <a:ext cx="517598" cy="439615"/>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400" fill="hold"/>
                                        <p:tgtEl>
                                          <p:spTgt spid="12"/>
                                        </p:tgtEl>
                                        <p:attrNameLst>
                                          <p:attrName>ppt_w</p:attrName>
                                        </p:attrNameLst>
                                      </p:cBhvr>
                                      <p:tavLst>
                                        <p:tav tm="0">
                                          <p:val>
                                            <p:fltVal val="0"/>
                                          </p:val>
                                        </p:tav>
                                        <p:tav tm="100000">
                                          <p:val>
                                            <p:strVal val="#ppt_w"/>
                                          </p:val>
                                        </p:tav>
                                      </p:tavLst>
                                    </p:anim>
                                    <p:anim calcmode="lin" valueType="num">
                                      <p:cBhvr>
                                        <p:cTn id="8" dur="400" fill="hold"/>
                                        <p:tgtEl>
                                          <p:spTgt spid="12"/>
                                        </p:tgtEl>
                                        <p:attrNameLst>
                                          <p:attrName>ppt_h</p:attrName>
                                        </p:attrNameLst>
                                      </p:cBhvr>
                                      <p:tavLst>
                                        <p:tav tm="0">
                                          <p:val>
                                            <p:fltVal val="0"/>
                                          </p:val>
                                        </p:tav>
                                        <p:tav tm="100000">
                                          <p:val>
                                            <p:strVal val="#ppt_h"/>
                                          </p:val>
                                        </p:tav>
                                      </p:tavLst>
                                    </p:anim>
                                    <p:animEffect transition="in" filter="fade">
                                      <p:cBhvr>
                                        <p:cTn id="9" dur="400"/>
                                        <p:tgtEl>
                                          <p:spTgt spid="12"/>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750" fill="hold"/>
                                        <p:tgtEl>
                                          <p:spTgt spid="17"/>
                                        </p:tgtEl>
                                        <p:attrNameLst>
                                          <p:attrName>ppt_w</p:attrName>
                                        </p:attrNameLst>
                                      </p:cBhvr>
                                      <p:tavLst>
                                        <p:tav tm="0">
                                          <p:val>
                                            <p:fltVal val="0"/>
                                          </p:val>
                                        </p:tav>
                                        <p:tav tm="100000">
                                          <p:val>
                                            <p:strVal val="#ppt_w"/>
                                          </p:val>
                                        </p:tav>
                                      </p:tavLst>
                                    </p:anim>
                                    <p:anim calcmode="lin" valueType="num">
                                      <p:cBhvr>
                                        <p:cTn id="14" dur="750" fill="hold"/>
                                        <p:tgtEl>
                                          <p:spTgt spid="17"/>
                                        </p:tgtEl>
                                        <p:attrNameLst>
                                          <p:attrName>ppt_h</p:attrName>
                                        </p:attrNameLst>
                                      </p:cBhvr>
                                      <p:tavLst>
                                        <p:tav tm="0">
                                          <p:val>
                                            <p:fltVal val="0"/>
                                          </p:val>
                                        </p:tav>
                                        <p:tav tm="100000">
                                          <p:val>
                                            <p:strVal val="#ppt_h"/>
                                          </p:val>
                                        </p:tav>
                                      </p:tavLst>
                                    </p:anim>
                                    <p:anim calcmode="lin" valueType="num">
                                      <p:cBhvr>
                                        <p:cTn id="15" dur="750" fill="hold"/>
                                        <p:tgtEl>
                                          <p:spTgt spid="17"/>
                                        </p:tgtEl>
                                        <p:attrNameLst>
                                          <p:attrName>style.rotation</p:attrName>
                                        </p:attrNameLst>
                                      </p:cBhvr>
                                      <p:tavLst>
                                        <p:tav tm="0">
                                          <p:val>
                                            <p:fltVal val="360"/>
                                          </p:val>
                                        </p:tav>
                                        <p:tav tm="100000">
                                          <p:val>
                                            <p:fltVal val="0"/>
                                          </p:val>
                                        </p:tav>
                                      </p:tavLst>
                                    </p:anim>
                                    <p:animEffect transition="in" filter="fade">
                                      <p:cBhvr>
                                        <p:cTn id="16" dur="750"/>
                                        <p:tgtEl>
                                          <p:spTgt spid="1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500"/>
                                        <p:tgtEl>
                                          <p:spTgt spid="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2000"/>
                            </p:stCondLst>
                            <p:childTnLst>
                              <p:par>
                                <p:cTn id="31" presetID="12"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down)">
                                      <p:cBhvr>
                                        <p:cTn id="34" dur="500"/>
                                        <p:tgtEl>
                                          <p:spTgt spid="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ppt_h*1.125000"/>
                                          </p:val>
                                        </p:tav>
                                        <p:tav tm="100000">
                                          <p:val>
                                            <p:strVal val="#ppt_y"/>
                                          </p:val>
                                        </p:tav>
                                      </p:tavLst>
                                    </p:anim>
                                    <p:animEffect transition="in" filter="wipe(up)">
                                      <p:cBhvr>
                                        <p:cTn id="38" dur="500"/>
                                        <p:tgtEl>
                                          <p:spTgt spid="13"/>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p:tgtEl>
                                          <p:spTgt spid="10"/>
                                        </p:tgtEl>
                                        <p:attrNameLst>
                                          <p:attrName>ppt_y</p:attrName>
                                        </p:attrNameLst>
                                      </p:cBhvr>
                                      <p:tavLst>
                                        <p:tav tm="0">
                                          <p:val>
                                            <p:strVal val="#ppt_y-#ppt_h*1.125000"/>
                                          </p:val>
                                        </p:tav>
                                        <p:tav tm="100000">
                                          <p:val>
                                            <p:strVal val="#ppt_y"/>
                                          </p:val>
                                        </p:tav>
                                      </p:tavLst>
                                    </p:anim>
                                    <p:animEffect transition="in" filter="wipe(down)">
                                      <p:cBhvr>
                                        <p:cTn id="42" dur="500"/>
                                        <p:tgtEl>
                                          <p:spTgt spid="10"/>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p:tgtEl>
                                          <p:spTgt spid="15"/>
                                        </p:tgtEl>
                                        <p:attrNameLst>
                                          <p:attrName>ppt_y</p:attrName>
                                        </p:attrNameLst>
                                      </p:cBhvr>
                                      <p:tavLst>
                                        <p:tav tm="0">
                                          <p:val>
                                            <p:strVal val="#ppt_y+#ppt_h*1.125000"/>
                                          </p:val>
                                        </p:tav>
                                        <p:tav tm="100000">
                                          <p:val>
                                            <p:strVal val="#ppt_y"/>
                                          </p:val>
                                        </p:tav>
                                      </p:tavLst>
                                    </p:anim>
                                    <p:animEffect transition="in" filter="wipe(up)">
                                      <p:cBhvr>
                                        <p:cTn id="46" dur="500"/>
                                        <p:tgtEl>
                                          <p:spTgt spid="15"/>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ppt_y</p:attrName>
                                        </p:attrNameLst>
                                      </p:cBhvr>
                                      <p:tavLst>
                                        <p:tav tm="0">
                                          <p:val>
                                            <p:strVal val="#ppt_y-#ppt_h*1.125000"/>
                                          </p:val>
                                        </p:tav>
                                        <p:tav tm="100000">
                                          <p:val>
                                            <p:strVal val="#ppt_y"/>
                                          </p:val>
                                        </p:tav>
                                      </p:tavLst>
                                    </p:anim>
                                    <p:animEffect transition="in" filter="wipe(down)">
                                      <p:cBhvr>
                                        <p:cTn id="50" dur="500"/>
                                        <p:tgtEl>
                                          <p:spTgt spid="11"/>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p:tgtEl>
                                          <p:spTgt spid="16"/>
                                        </p:tgtEl>
                                        <p:attrNameLst>
                                          <p:attrName>ppt_y</p:attrName>
                                        </p:attrNameLst>
                                      </p:cBhvr>
                                      <p:tavLst>
                                        <p:tav tm="0">
                                          <p:val>
                                            <p:strVal val="#ppt_y+#ppt_h*1.125000"/>
                                          </p:val>
                                        </p:tav>
                                        <p:tav tm="100000">
                                          <p:val>
                                            <p:strVal val="#ppt_y"/>
                                          </p:val>
                                        </p:tav>
                                      </p:tavLst>
                                    </p:anim>
                                    <p:animEffect transition="in" filter="wipe(up)">
                                      <p:cBhvr>
                                        <p:cTn id="54" dur="500"/>
                                        <p:tgtEl>
                                          <p:spTgt spid="16"/>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p:tgtEl>
                                          <p:spTgt spid="9"/>
                                        </p:tgtEl>
                                        <p:attrNameLst>
                                          <p:attrName>ppt_y</p:attrName>
                                        </p:attrNameLst>
                                      </p:cBhvr>
                                      <p:tavLst>
                                        <p:tav tm="0">
                                          <p:val>
                                            <p:strVal val="#ppt_y-#ppt_h*1.125000"/>
                                          </p:val>
                                        </p:tav>
                                        <p:tav tm="100000">
                                          <p:val>
                                            <p:strVal val="#ppt_y"/>
                                          </p:val>
                                        </p:tav>
                                      </p:tavLst>
                                    </p:anim>
                                    <p:animEffect transition="in" filter="wipe(down)">
                                      <p:cBhvr>
                                        <p:cTn id="58" dur="500"/>
                                        <p:tgtEl>
                                          <p:spTgt spid="9"/>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p:tgtEl>
                                          <p:spTgt spid="14"/>
                                        </p:tgtEl>
                                        <p:attrNameLst>
                                          <p:attrName>ppt_y</p:attrName>
                                        </p:attrNameLst>
                                      </p:cBhvr>
                                      <p:tavLst>
                                        <p:tav tm="0">
                                          <p:val>
                                            <p:strVal val="#ppt_y+#ppt_h*1.125000"/>
                                          </p:val>
                                        </p:tav>
                                        <p:tav tm="100000">
                                          <p:val>
                                            <p:strVal val="#ppt_y"/>
                                          </p:val>
                                        </p:tav>
                                      </p:tavLst>
                                    </p:anim>
                                    <p:animEffect transition="in" filter="wipe(up)">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735263" y="866775"/>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微软雅黑" panose="020B0503020204020204" pitchFamily="34" charset="-122"/>
                <a:ea typeface="微软雅黑" panose="020B0503020204020204" pitchFamily="34" charset="-122"/>
              </a:rPr>
              <a:t>THANKS!</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331913" y="1884363"/>
            <a:ext cx="6435725" cy="2030412"/>
          </a:xfrm>
          <a:prstGeom prst="rect">
            <a:avLst/>
          </a:prstGeom>
        </p:spPr>
        <p:txBody>
          <a:bodyPr>
            <a:spAutoFit/>
          </a:bodyPr>
          <a:lstStyle/>
          <a:p>
            <a:pPr eaLnBrk="1" fontAlgn="auto" hangingPunct="1">
              <a:lnSpc>
                <a:spcPct val="150000"/>
              </a:lnSpc>
              <a:spcBef>
                <a:spcPts val="0"/>
              </a:spcBef>
              <a:spcAft>
                <a:spcPts val="0"/>
              </a:spcAft>
              <a:defRPr/>
            </a:pPr>
            <a:r>
              <a:rPr lang="zh-CN" altLang="en-US" sz="1400" kern="0" dirty="0">
                <a:solidFill>
                  <a:schemeClr val="bg1"/>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a:solidFill>
                  <a:schemeClr val="bg1"/>
                </a:solidFill>
                <a:latin typeface="微软雅黑" panose="020B0503020204020204" pitchFamily="34" charset="-122"/>
                <a:ea typeface="微软雅黑" panose="020B0503020204020204" pitchFamily="34" charset="-122"/>
              </a:rPr>
              <a:t>XXX</a:t>
            </a:r>
            <a:r>
              <a:rPr lang="zh-CN" altLang="en-US" sz="1400" kern="0" dirty="0">
                <a:solidFill>
                  <a:schemeClr val="bg1"/>
                </a:solidFill>
                <a:latin typeface="微软雅黑" panose="020B0503020204020204" pitchFamily="34" charset="-122"/>
                <a:ea typeface="微软雅黑" panose="020B0503020204020204" pitchFamily="34" charset="-122"/>
              </a:rPr>
              <a:t>老师，</a:t>
            </a:r>
            <a:r>
              <a:rPr lang="en-US" altLang="zh-CN" sz="1400" dirty="0">
                <a:solidFill>
                  <a:schemeClr val="bg1"/>
                </a:solidFill>
                <a:latin typeface="微软雅黑" panose="020B0503020204020204" pitchFamily="34" charset="-122"/>
                <a:ea typeface="微软雅黑" panose="020B0503020204020204" pitchFamily="34" charset="-122"/>
              </a:rPr>
              <a:t>XXX</a:t>
            </a:r>
            <a:r>
              <a:rPr lang="zh-CN" altLang="en-US" sz="1400" dirty="0">
                <a:solidFill>
                  <a:schemeClr val="bg1"/>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使我得以最终完成毕业论文设计！</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最后，我要向百忙之中抽时间对本文进行审阅，评议和参与本人论文答辩的各位老师表示感谢！</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3070225" y="3976688"/>
            <a:ext cx="3048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000">
                <a:solidFill>
                  <a:schemeClr val="bg1"/>
                </a:solidFill>
                <a:latin typeface="微软雅黑" panose="020B0503020204020204" pitchFamily="34" charset="-122"/>
                <a:ea typeface="微软雅黑" panose="020B0503020204020204" pitchFamily="34" charset="-122"/>
              </a:rPr>
              <a:t>恳请各位老师批评指正！</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5"/>
                                        </p:tgtEl>
                                        <p:attrNameLst>
                                          <p:attrName>style.visibility</p:attrName>
                                        </p:attrNameLst>
                                      </p:cBhvr>
                                      <p:to>
                                        <p:strVal val="visible"/>
                                      </p:to>
                                    </p:set>
                                    <p:animEffect transition="in" filter="wipe(left)">
                                      <p:cBhvr>
                                        <p:cTn id="14" dur="300"/>
                                        <p:tgtEl>
                                          <p:spTgt spid="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5"/>
                                        </p:tgtEl>
                                      </p:cBhvr>
                                      <p:to x="80000" y="100000"/>
                                    </p:animScale>
                                    <p:anim by="(#ppt_w*0.10)" calcmode="lin" valueType="num">
                                      <p:cBhvr>
                                        <p:cTn id="17" dur="150" autoRev="1" fill="hold">
                                          <p:stCondLst>
                                            <p:cond delay="0"/>
                                          </p:stCondLst>
                                        </p:cTn>
                                        <p:tgtEl>
                                          <p:spTgt spid="5"/>
                                        </p:tgtEl>
                                        <p:attrNameLst>
                                          <p:attrName>ppt_x</p:attrName>
                                        </p:attrNameLst>
                                      </p:cBhvr>
                                    </p:anim>
                                    <p:anim by="(-#ppt_w*0.10)" calcmode="lin" valueType="num">
                                      <p:cBhvr>
                                        <p:cTn id="18" dur="150" autoRev="1" fill="hold">
                                          <p:stCondLst>
                                            <p:cond delay="0"/>
                                          </p:stCondLst>
                                        </p:cTn>
                                        <p:tgtEl>
                                          <p:spTgt spid="5"/>
                                        </p:tgtEl>
                                        <p:attrNameLst>
                                          <p:attrName>ppt_y</p:attrName>
                                        </p:attrNameLst>
                                      </p:cBhvr>
                                    </p:anim>
                                    <p:animRot by="-480000">
                                      <p:cBhvr>
                                        <p:cTn id="19" dur="150" autoRev="1" fill="hold">
                                          <p:stCondLst>
                                            <p:cond delay="0"/>
                                          </p:stCondLst>
                                        </p:cTn>
                                        <p:tgtEl>
                                          <p:spTgt spid="5"/>
                                        </p:tgtEl>
                                        <p:attrNameLst>
                                          <p:attrName>r</p:attrName>
                                        </p:attrNameLst>
                                      </p:cBhvr>
                                    </p:animRot>
                                  </p:childTnLst>
                                </p:cTn>
                              </p:par>
                            </p:childTnLst>
                          </p:cTn>
                        </p:par>
                        <p:par>
                          <p:cTn id="20" fill="hold">
                            <p:stCondLst>
                              <p:cond delay="1798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4448175" y="2032000"/>
            <a:ext cx="1460500" cy="1081805"/>
            <a:chOff x="4447677" y="2019402"/>
            <a:chExt cx="1461654" cy="1082043"/>
          </a:xfrm>
        </p:grpSpPr>
        <p:sp>
          <p:nvSpPr>
            <p:cNvPr id="19461" name="文本框 37"/>
            <p:cNvSpPr txBox="1">
              <a:spLocks noChangeArrowheads="1"/>
            </p:cNvSpPr>
            <p:nvPr/>
          </p:nvSpPr>
          <p:spPr bwMode="auto">
            <a:xfrm>
              <a:off x="4447677" y="2226858"/>
              <a:ext cx="1461654" cy="87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a:solidFill>
                    <a:schemeClr val="bg1"/>
                  </a:solidFill>
                  <a:ea typeface="微软雅黑" panose="020B0503020204020204" pitchFamily="34" charset="-122"/>
                </a:rPr>
                <a:t>摘要</a:t>
              </a:r>
              <a:endParaRPr lang="zh-CN" altLang="en-US" sz="4800">
                <a:solidFill>
                  <a:schemeClr val="bg1"/>
                </a:solidFill>
                <a:ea typeface="微软雅黑" panose="020B0503020204020204" pitchFamily="34" charset="-122"/>
              </a:endParaRPr>
            </a:p>
          </p:txBody>
        </p:sp>
        <p:sp>
          <p:nvSpPr>
            <p:cNvPr id="19462" name="文本框 38"/>
            <p:cNvSpPr txBox="1">
              <a:spLocks noChangeArrowheads="1"/>
            </p:cNvSpPr>
            <p:nvPr/>
          </p:nvSpPr>
          <p:spPr bwMode="auto">
            <a:xfrm>
              <a:off x="4535462" y="2019402"/>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ONE</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84810"/>
          </a:xfrm>
          <a:prstGeom prst="rect">
            <a:avLst/>
          </a:prstGeom>
          <a:noFill/>
        </p:spPr>
        <p:txBody>
          <a:bodyPr>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绪论</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bwMode="auto">
          <a:xfrm>
            <a:off x="865188" y="1114425"/>
            <a:ext cx="7494587" cy="2079669"/>
            <a:chOff x="2954339" y="1349947"/>
            <a:chExt cx="7162269" cy="1957162"/>
          </a:xfrm>
        </p:grpSpPr>
        <p:sp>
          <p:nvSpPr>
            <p:cNvPr id="21519" name="矩形 54"/>
            <p:cNvSpPr>
              <a:spLocks noChangeArrowheads="1"/>
            </p:cNvSpPr>
            <p:nvPr/>
          </p:nvSpPr>
          <p:spPr bwMode="auto">
            <a:xfrm>
              <a:off x="2954339" y="1694800"/>
              <a:ext cx="7162269" cy="16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sz="1400">
                  <a:solidFill>
                    <a:schemeClr val="bg1"/>
                  </a:solidFill>
                  <a:latin typeface="微软雅黑" panose="020B0503020204020204" pitchFamily="34" charset="-122"/>
                  <a:ea typeface="微软雅黑" panose="020B0503020204020204" pitchFamily="34" charset="-122"/>
                </a:rPr>
                <a:t>企业信息聚合平台本质上是一个信息共享平台。是以web端为管理端，Android端为客户端的平台。企聚平台是一款自组织型网络社区平台，以B2C模式创建。企聚平台以为有了解各行各业和各商家公司、最近宣传活动的信息需求的个人用户，构造一个值得信赖、资讯确切、信息共享的社区平台为目的。在企业的角度而言，企聚平台是一个它发布企业最新动态以及活动的平台，同时也是企业自我展示，推广自身企业文化，推销自己的产品的平台。</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a:solidFill>
                  <a:schemeClr val="bg1"/>
                </a:solidFill>
                <a:latin typeface="微软雅黑" panose="020B0503020204020204" pitchFamily="34" charset="-122"/>
                <a:ea typeface="微软雅黑" panose="020B0503020204020204" pitchFamily="34" charset="-122"/>
              </a:endParaRPr>
            </a:p>
          </p:txBody>
        </p:sp>
        <p:sp>
          <p:nvSpPr>
            <p:cNvPr id="21520" name="矩形 55"/>
            <p:cNvSpPr>
              <a:spLocks noChangeArrowheads="1"/>
            </p:cNvSpPr>
            <p:nvPr/>
          </p:nvSpPr>
          <p:spPr bwMode="auto">
            <a:xfrm>
              <a:off x="2963100" y="1349947"/>
              <a:ext cx="563151" cy="3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摘要</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bwMode="auto">
          <a:xfrm>
            <a:off x="865505" y="3228340"/>
            <a:ext cx="5627370" cy="633102"/>
            <a:chOff x="812496" y="3514973"/>
            <a:chExt cx="1835976" cy="657512"/>
          </a:xfrm>
        </p:grpSpPr>
        <p:sp>
          <p:nvSpPr>
            <p:cNvPr id="64" name="TextBox 26"/>
            <p:cNvSpPr txBox="1"/>
            <p:nvPr/>
          </p:nvSpPr>
          <p:spPr>
            <a:xfrm>
              <a:off x="812496" y="3514973"/>
              <a:ext cx="717635" cy="366013"/>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关键词：</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514" name="矩形 64"/>
            <p:cNvSpPr>
              <a:spLocks noChangeArrowheads="1"/>
            </p:cNvSpPr>
            <p:nvPr/>
          </p:nvSpPr>
          <p:spPr bwMode="auto">
            <a:xfrm>
              <a:off x="812496" y="3800536"/>
              <a:ext cx="1835976" cy="37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ts val="2100"/>
                </a:lnSpc>
              </a:pPr>
              <a:r>
                <a:rPr lang="en-US" altLang="zh-CN" sz="1400">
                  <a:solidFill>
                    <a:schemeClr val="bg1"/>
                  </a:solidFill>
                  <a:latin typeface="微软雅黑" panose="020B0503020204020204" pitchFamily="34" charset="-122"/>
                  <a:ea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sym typeface="+mn-ea"/>
                </a:rPr>
                <a:t>安卓    </a:t>
              </a:r>
              <a:r>
                <a:rPr lang="zh-CN" altLang="en-US" sz="1400">
                  <a:solidFill>
                    <a:schemeClr val="bg1"/>
                  </a:solidFill>
                  <a:latin typeface="微软雅黑" panose="020B0503020204020204" pitchFamily="34" charset="-122"/>
                  <a:ea typeface="微软雅黑" panose="020B0503020204020204" pitchFamily="34" charset="-122"/>
                </a:rPr>
                <a:t>信息聚合    地图定位    并发请求队列    手机富文本编辑</a:t>
              </a:r>
              <a:r>
                <a:rPr lang="zh-CN" altLang="en-US" sz="1200">
                  <a:solidFill>
                    <a:schemeClr val="bg1"/>
                  </a:solidFill>
                  <a:latin typeface="微软雅黑" panose="020B0503020204020204" pitchFamily="34" charset="-122"/>
                  <a:ea typeface="微软雅黑" panose="020B0503020204020204" pitchFamily="34" charset="-122"/>
                </a:rPr>
                <a:t> </a:t>
              </a:r>
              <a:endParaRPr lang="zh-CN" altLang="en-US" sz="12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par>
                                <p:cTn id="8" presetID="22" presetClass="entr" presetSubtype="2" fill="hold" nodeType="withEffect">
                                  <p:stCondLst>
                                    <p:cond delay="2000"/>
                                  </p:stCondLst>
                                  <p:childTnLst>
                                    <p:set>
                                      <p:cBhvr>
                                        <p:cTn id="9" dur="1" fill="hold">
                                          <p:stCondLst>
                                            <p:cond delay="0"/>
                                          </p:stCondLst>
                                        </p:cTn>
                                        <p:tgtEl>
                                          <p:spTgt spid="63"/>
                                        </p:tgtEl>
                                        <p:attrNameLst>
                                          <p:attrName>style.visibility</p:attrName>
                                        </p:attrNameLst>
                                      </p:cBhvr>
                                      <p:to>
                                        <p:strVal val="visible"/>
                                      </p:to>
                                    </p:set>
                                    <p:animEffect transition="in" filter="wipe(right)">
                                      <p:cBhvr>
                                        <p:cTn id="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01752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自从我们进入21世纪以来，移动通讯技术依靠快速的更迭，当之无愧的变成现今发展最快速，最受到社会希冀和认可的新兴产业。这些年来伴随互联网，移动互联网的兴起，我们的世界不知不觉已经进入到一个信息爆炸的时代，互联网上出现了浩瀚无垠的信息。人们面对呼啸汹涌而来的巨量无所适从，想迅捷、高效的从广大繁多的信息中找寻自己所需要的信息，成为一件异常的艰难的工作。</a:t>
            </a: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诸如社会上一些企业，公益组织的活动、宣传信息等，不仅庞杂无穷，并且由于虚假、诈骗信息的存在，许多关注公司企业信息的人员无法获取到比较完善系统化的企业信息。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58775"/>
            <a:ext cx="201549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1153160" y="1069975"/>
            <a:ext cx="1480820" cy="2688590"/>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7" name="矩形 261"/>
            <p:cNvSpPr>
              <a:spLocks noChangeArrowheads="1"/>
            </p:cNvSpPr>
            <p:nvPr/>
          </p:nvSpPr>
          <p:spPr bwMode="auto">
            <a:xfrm>
              <a:off x="1626377" y="1951982"/>
              <a:ext cx="791902"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信息爆炸</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8" name="Text Box 39"/>
            <p:cNvSpPr txBox="1">
              <a:spLocks noChangeArrowheads="1"/>
            </p:cNvSpPr>
            <p:nvPr/>
          </p:nvSpPr>
          <p:spPr bwMode="auto">
            <a:xfrm>
              <a:off x="1499515"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sp>
        <p:nvSpPr>
          <p:cNvPr id="39" name="TextBox 36"/>
          <p:cNvSpPr txBox="1"/>
          <p:nvPr/>
        </p:nvSpPr>
        <p:spPr>
          <a:xfrm>
            <a:off x="957263" y="3976688"/>
            <a:ext cx="7170737" cy="822960"/>
          </a:xfrm>
          <a:prstGeom prst="rect">
            <a:avLst/>
          </a:prstGeom>
          <a:noFill/>
        </p:spPr>
        <p:txBody>
          <a:bodyPr>
            <a:spAutoFit/>
          </a:bodyPr>
          <a:lstStyle/>
          <a:p>
            <a:pPr algn="ctr" defTabSz="683895"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基于这一点，我开发一款专门为企业、公益组织与个人信息服务的企业信息聚合平台（以下简称企聚平台）。企聚平台致力于打造一个值得信赖、资讯确切、</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0" name="组合 39"/>
          <p:cNvGrpSpPr/>
          <p:nvPr/>
        </p:nvGrpSpPr>
        <p:grpSpPr bwMode="auto">
          <a:xfrm>
            <a:off x="2889885" y="1069975"/>
            <a:ext cx="1480820" cy="2688590"/>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2" name="矩形 261"/>
            <p:cNvSpPr>
              <a:spLocks noChangeArrowheads="1"/>
            </p:cNvSpPr>
            <p:nvPr/>
          </p:nvSpPr>
          <p:spPr bwMode="auto">
            <a:xfrm>
              <a:off x="3363099"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信息诈骗</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3" name="Text Box 39"/>
            <p:cNvSpPr txBox="1">
              <a:spLocks noChangeArrowheads="1"/>
            </p:cNvSpPr>
            <p:nvPr/>
          </p:nvSpPr>
          <p:spPr bwMode="auto">
            <a:xfrm>
              <a:off x="3220112"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bwMode="auto">
          <a:xfrm>
            <a:off x="4631055" y="1069975"/>
            <a:ext cx="1479550" cy="2688590"/>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椭圆 68"/>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0"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17"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5618"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8"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bwMode="auto">
          <a:xfrm>
            <a:off x="1161415" y="1069975"/>
            <a:ext cx="1480820" cy="2688590"/>
            <a:chOff x="1419709" y="1270654"/>
            <a:chExt cx="1213553" cy="2354901"/>
          </a:xfrm>
        </p:grpSpPr>
        <p:sp>
          <p:nvSpPr>
            <p:cNvPr id="3" name="圆角矩形 2"/>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1499515" y="2712116"/>
              <a:ext cx="1086190" cy="8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互联网上的内容与5年前相比增长了9倍，达到惊人2ZB</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2889885" y="1069975"/>
            <a:ext cx="1480820" cy="2688590"/>
            <a:chOff x="3156432" y="1270654"/>
            <a:chExt cx="1213553" cy="2354901"/>
          </a:xfrm>
        </p:grpSpPr>
        <p:sp>
          <p:nvSpPr>
            <p:cNvPr id="9" name="圆角矩形 8"/>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261"/>
            <p:cNvSpPr>
              <a:spLocks noChangeArrowheads="1"/>
            </p:cNvSpPr>
            <p:nvPr/>
          </p:nvSpPr>
          <p:spPr bwMode="auto">
            <a:xfrm>
              <a:off x="3363099"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 name="Text Box 39"/>
            <p:cNvSpPr txBox="1">
              <a:spLocks noChangeArrowheads="1"/>
            </p:cNvSpPr>
            <p:nvPr/>
          </p:nvSpPr>
          <p:spPr bwMode="auto">
            <a:xfrm>
              <a:off x="3220112"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截止年钓鱼网站数量已经达到</a:t>
              </a:r>
              <a:r>
                <a:rPr lang="en-US" altLang="zh-CN" sz="1400">
                  <a:solidFill>
                    <a:schemeClr val="bg1"/>
                  </a:solidFill>
                  <a:latin typeface="微软雅黑" panose="020B0503020204020204" pitchFamily="34" charset="-122"/>
                  <a:ea typeface="微软雅黑" panose="020B0503020204020204" pitchFamily="34" charset="-122"/>
                </a:rPr>
                <a:t>14900</a:t>
              </a:r>
              <a:endParaRPr lang="en-US" altLang="zh-CN" sz="140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4631055" y="1069975"/>
            <a:ext cx="1479550" cy="2688590"/>
            <a:chOff x="4896956" y="1270654"/>
            <a:chExt cx="1213553" cy="2354901"/>
          </a:xfrm>
        </p:grpSpPr>
        <p:sp>
          <p:nvSpPr>
            <p:cNvPr id="15" name="圆角矩形 1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1153160" y="1069975"/>
            <a:ext cx="1480820" cy="2688590"/>
            <a:chOff x="1419709" y="1270654"/>
            <a:chExt cx="1213553" cy="2354901"/>
          </a:xfrm>
        </p:grpSpPr>
        <p:sp>
          <p:nvSpPr>
            <p:cNvPr id="21" name="圆角矩形 20"/>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3"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4631055" y="1069975"/>
            <a:ext cx="1479550" cy="2688590"/>
            <a:chOff x="4896956" y="1270654"/>
            <a:chExt cx="1213553" cy="2354901"/>
          </a:xfrm>
        </p:grpSpPr>
        <p:sp>
          <p:nvSpPr>
            <p:cNvPr id="55" name="圆角矩形 5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6" name="椭圆 5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bwMode="auto">
          <a:xfrm>
            <a:off x="4631055" y="1069975"/>
            <a:ext cx="1479550" cy="2688590"/>
            <a:chOff x="4896956" y="1270654"/>
            <a:chExt cx="1213553" cy="2354901"/>
          </a:xfrm>
        </p:grpSpPr>
        <p:sp>
          <p:nvSpPr>
            <p:cNvPr id="80" name="圆角矩形 79"/>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2"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4"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5"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bwMode="auto">
          <a:xfrm>
            <a:off x="4631055" y="1069975"/>
            <a:ext cx="1479550" cy="2688590"/>
            <a:chOff x="4896956" y="1270654"/>
            <a:chExt cx="1213553" cy="2354901"/>
          </a:xfrm>
        </p:grpSpPr>
        <p:sp>
          <p:nvSpPr>
            <p:cNvPr id="87" name="圆角矩形 86"/>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9"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bwMode="auto">
          <a:xfrm>
            <a:off x="6423660" y="1120775"/>
            <a:ext cx="1479550" cy="2688590"/>
            <a:chOff x="4896956" y="1270654"/>
            <a:chExt cx="1213553" cy="2354901"/>
          </a:xfrm>
        </p:grpSpPr>
        <p:sp>
          <p:nvSpPr>
            <p:cNvPr id="116" name="圆角矩形 115"/>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7" name="椭圆 116"/>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8"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20" name="Text Box 39"/>
            <p:cNvSpPr txBox="1">
              <a:spLocks noChangeArrowheads="1"/>
            </p:cNvSpPr>
            <p:nvPr/>
          </p:nvSpPr>
          <p:spPr bwMode="auto">
            <a:xfrm>
              <a:off x="4965616"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社会个人对公司企业的了解需求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1" name="Text Box 39"/>
            <p:cNvSpPr txBox="1">
              <a:spLocks noChangeArrowheads="1"/>
            </p:cNvSpPr>
            <p:nvPr/>
          </p:nvSpPr>
          <p:spPr bwMode="auto">
            <a:xfrm>
              <a:off x="4960928" y="2712116"/>
              <a:ext cx="1086190"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bwMode="auto">
          <a:xfrm>
            <a:off x="6423660" y="1120775"/>
            <a:ext cx="1479550" cy="2688590"/>
            <a:chOff x="4896956" y="1270654"/>
            <a:chExt cx="1213553" cy="2354901"/>
          </a:xfrm>
        </p:grpSpPr>
        <p:sp>
          <p:nvSpPr>
            <p:cNvPr id="123" name="圆角矩形 122"/>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4" name="椭圆 123"/>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26"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个人</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6660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par>
                          <p:cTn id="27" fill="hold">
                            <p:stCondLst>
                              <p:cond delay="500"/>
                            </p:stCondLst>
                            <p:childTnLst>
                              <p:par>
                                <p:cTn id="28" presetID="2" presetClass="entr" presetSubtype="4" decel="6660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par>
                                <p:cTn id="32" presetID="2" presetClass="entr" presetSubtype="4" decel="66600" fill="hold" nodeType="withEffect">
                                  <p:stCondLst>
                                    <p:cond delay="1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decel="66600" fill="hold" nodeType="withEffect">
                                  <p:stCondLst>
                                    <p:cond delay="20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fill="hold"/>
                                        <p:tgtEl>
                                          <p:spTgt spid="67"/>
                                        </p:tgtEl>
                                        <p:attrNameLst>
                                          <p:attrName>ppt_x</p:attrName>
                                        </p:attrNameLst>
                                      </p:cBhvr>
                                      <p:tavLst>
                                        <p:tav tm="0">
                                          <p:val>
                                            <p:strVal val="#ppt_x"/>
                                          </p:val>
                                        </p:tav>
                                        <p:tav tm="100000">
                                          <p:val>
                                            <p:strVal val="#ppt_x"/>
                                          </p:val>
                                        </p:tav>
                                      </p:tavLst>
                                    </p:anim>
                                    <p:anim calcmode="lin" valueType="num">
                                      <p:cBhvr additive="base">
                                        <p:cTn id="39" dur="500" fill="hold"/>
                                        <p:tgtEl>
                                          <p:spTgt spid="67"/>
                                        </p:tgtEl>
                                        <p:attrNameLst>
                                          <p:attrName>ppt_y</p:attrName>
                                        </p:attrNameLst>
                                      </p:cBhvr>
                                      <p:tavLst>
                                        <p:tav tm="0">
                                          <p:val>
                                            <p:strVal val="1+#ppt_h/2"/>
                                          </p:val>
                                        </p:tav>
                                        <p:tav tm="100000">
                                          <p:val>
                                            <p:strVal val="#ppt_y"/>
                                          </p:val>
                                        </p:tav>
                                      </p:tavLst>
                                    </p:anim>
                                  </p:childTnLst>
                                </p:cTn>
                              </p:par>
                              <p:par>
                                <p:cTn id="40" presetID="2" presetClass="entr" presetSubtype="4" decel="66600" fill="hold" nodeType="withEffect">
                                  <p:stCondLst>
                                    <p:cond delay="20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par>
                                <p:cTn id="44" presetID="2" presetClass="entr" presetSubtype="4" decel="66600" fill="hold" nodeType="withEffect">
                                  <p:stCondLst>
                                    <p:cond delay="200"/>
                                  </p:stCondLst>
                                  <p:childTnLst>
                                    <p:set>
                                      <p:cBhvr>
                                        <p:cTn id="45" dur="1" fill="hold">
                                          <p:stCondLst>
                                            <p:cond delay="0"/>
                                          </p:stCondLst>
                                        </p:cTn>
                                        <p:tgtEl>
                                          <p:spTgt spid="79"/>
                                        </p:tgtEl>
                                        <p:attrNameLst>
                                          <p:attrName>style.visibility</p:attrName>
                                        </p:attrNameLst>
                                      </p:cBhvr>
                                      <p:to>
                                        <p:strVal val="visible"/>
                                      </p:to>
                                    </p:set>
                                    <p:anim calcmode="lin" valueType="num">
                                      <p:cBhvr additive="base">
                                        <p:cTn id="46" dur="500" fill="hold"/>
                                        <p:tgtEl>
                                          <p:spTgt spid="79"/>
                                        </p:tgtEl>
                                        <p:attrNameLst>
                                          <p:attrName>ppt_x</p:attrName>
                                        </p:attrNameLst>
                                      </p:cBhvr>
                                      <p:tavLst>
                                        <p:tav tm="0">
                                          <p:val>
                                            <p:strVal val="#ppt_x"/>
                                          </p:val>
                                        </p:tav>
                                        <p:tav tm="100000">
                                          <p:val>
                                            <p:strVal val="#ppt_x"/>
                                          </p:val>
                                        </p:tav>
                                      </p:tavLst>
                                    </p:anim>
                                    <p:anim calcmode="lin" valueType="num">
                                      <p:cBhvr additive="base">
                                        <p:cTn id="47" dur="500" fill="hold"/>
                                        <p:tgtEl>
                                          <p:spTgt spid="79"/>
                                        </p:tgtEl>
                                        <p:attrNameLst>
                                          <p:attrName>ppt_y</p:attrName>
                                        </p:attrNameLst>
                                      </p:cBhvr>
                                      <p:tavLst>
                                        <p:tav tm="0">
                                          <p:val>
                                            <p:strVal val="1+#ppt_h/2"/>
                                          </p:val>
                                        </p:tav>
                                        <p:tav tm="100000">
                                          <p:val>
                                            <p:strVal val="#ppt_y"/>
                                          </p:val>
                                        </p:tav>
                                      </p:tavLst>
                                    </p:anim>
                                  </p:childTnLst>
                                </p:cTn>
                              </p:par>
                              <p:par>
                                <p:cTn id="48" presetID="2" presetClass="entr" presetSubtype="4" decel="66600" fill="hold" nodeType="withEffect">
                                  <p:stCondLst>
                                    <p:cond delay="200"/>
                                  </p:stCondLst>
                                  <p:childTnLst>
                                    <p:set>
                                      <p:cBhvr>
                                        <p:cTn id="49" dur="1" fill="hold">
                                          <p:stCondLst>
                                            <p:cond delay="0"/>
                                          </p:stCondLst>
                                        </p:cTn>
                                        <p:tgtEl>
                                          <p:spTgt spid="86"/>
                                        </p:tgtEl>
                                        <p:attrNameLst>
                                          <p:attrName>style.visibility</p:attrName>
                                        </p:attrNameLst>
                                      </p:cBhvr>
                                      <p:to>
                                        <p:strVal val="visible"/>
                                      </p:to>
                                    </p:set>
                                    <p:anim calcmode="lin" valueType="num">
                                      <p:cBhvr additive="base">
                                        <p:cTn id="50" dur="500" fill="hold"/>
                                        <p:tgtEl>
                                          <p:spTgt spid="86"/>
                                        </p:tgtEl>
                                        <p:attrNameLst>
                                          <p:attrName>ppt_x</p:attrName>
                                        </p:attrNameLst>
                                      </p:cBhvr>
                                      <p:tavLst>
                                        <p:tav tm="0">
                                          <p:val>
                                            <p:strVal val="#ppt_x"/>
                                          </p:val>
                                        </p:tav>
                                        <p:tav tm="100000">
                                          <p:val>
                                            <p:strVal val="#ppt_x"/>
                                          </p:val>
                                        </p:tav>
                                      </p:tavLst>
                                    </p:anim>
                                    <p:anim calcmode="lin" valueType="num">
                                      <p:cBhvr additive="base">
                                        <p:cTn id="51" dur="500" fill="hold"/>
                                        <p:tgtEl>
                                          <p:spTgt spid="86"/>
                                        </p:tgtEl>
                                        <p:attrNameLst>
                                          <p:attrName>ppt_y</p:attrName>
                                        </p:attrNameLst>
                                      </p:cBhvr>
                                      <p:tavLst>
                                        <p:tav tm="0">
                                          <p:val>
                                            <p:strVal val="1+#ppt_h/2"/>
                                          </p:val>
                                        </p:tav>
                                        <p:tav tm="100000">
                                          <p:val>
                                            <p:strVal val="#ppt_y"/>
                                          </p:val>
                                        </p:tav>
                                      </p:tavLst>
                                    </p:anim>
                                  </p:childTnLst>
                                </p:cTn>
                              </p:par>
                              <p:par>
                                <p:cTn id="52" presetID="2" presetClass="entr" presetSubtype="4" decel="66600" fill="hold" nodeType="withEffect">
                                  <p:stCondLst>
                                    <p:cond delay="200"/>
                                  </p:stCondLst>
                                  <p:childTnLst>
                                    <p:set>
                                      <p:cBhvr>
                                        <p:cTn id="53" dur="1" fill="hold">
                                          <p:stCondLst>
                                            <p:cond delay="0"/>
                                          </p:stCondLst>
                                        </p:cTn>
                                        <p:tgtEl>
                                          <p:spTgt spid="115"/>
                                        </p:tgtEl>
                                        <p:attrNameLst>
                                          <p:attrName>style.visibility</p:attrName>
                                        </p:attrNameLst>
                                      </p:cBhvr>
                                      <p:to>
                                        <p:strVal val="visible"/>
                                      </p:to>
                                    </p:set>
                                    <p:anim calcmode="lin" valueType="num">
                                      <p:cBhvr additive="base">
                                        <p:cTn id="54" dur="500" fill="hold"/>
                                        <p:tgtEl>
                                          <p:spTgt spid="115"/>
                                        </p:tgtEl>
                                        <p:attrNameLst>
                                          <p:attrName>ppt_x</p:attrName>
                                        </p:attrNameLst>
                                      </p:cBhvr>
                                      <p:tavLst>
                                        <p:tav tm="0">
                                          <p:val>
                                            <p:strVal val="#ppt_x"/>
                                          </p:val>
                                        </p:tav>
                                        <p:tav tm="100000">
                                          <p:val>
                                            <p:strVal val="#ppt_x"/>
                                          </p:val>
                                        </p:tav>
                                      </p:tavLst>
                                    </p:anim>
                                    <p:anim calcmode="lin" valueType="num">
                                      <p:cBhvr additive="base">
                                        <p:cTn id="55" dur="500" fill="hold"/>
                                        <p:tgtEl>
                                          <p:spTgt spid="115"/>
                                        </p:tgtEl>
                                        <p:attrNameLst>
                                          <p:attrName>ppt_y</p:attrName>
                                        </p:attrNameLst>
                                      </p:cBhvr>
                                      <p:tavLst>
                                        <p:tav tm="0">
                                          <p:val>
                                            <p:strVal val="1+#ppt_h/2"/>
                                          </p:val>
                                        </p:tav>
                                        <p:tav tm="100000">
                                          <p:val>
                                            <p:strVal val="#ppt_y"/>
                                          </p:val>
                                        </p:tav>
                                      </p:tavLst>
                                    </p:anim>
                                  </p:childTnLst>
                                </p:cTn>
                              </p:par>
                              <p:par>
                                <p:cTn id="56" presetID="2" presetClass="entr" presetSubtype="4" decel="66600" fill="hold" nodeType="withEffect">
                                  <p:stCondLst>
                                    <p:cond delay="200"/>
                                  </p:stCondLst>
                                  <p:childTnLst>
                                    <p:set>
                                      <p:cBhvr>
                                        <p:cTn id="57" dur="1" fill="hold">
                                          <p:stCondLst>
                                            <p:cond delay="0"/>
                                          </p:stCondLst>
                                        </p:cTn>
                                        <p:tgtEl>
                                          <p:spTgt spid="122"/>
                                        </p:tgtEl>
                                        <p:attrNameLst>
                                          <p:attrName>style.visibility</p:attrName>
                                        </p:attrNameLst>
                                      </p:cBhvr>
                                      <p:to>
                                        <p:strVal val="visible"/>
                                      </p:to>
                                    </p:set>
                                    <p:anim calcmode="lin" valueType="num">
                                      <p:cBhvr additive="base">
                                        <p:cTn id="58" dur="500" fill="hold"/>
                                        <p:tgtEl>
                                          <p:spTgt spid="122"/>
                                        </p:tgtEl>
                                        <p:attrNameLst>
                                          <p:attrName>ppt_x</p:attrName>
                                        </p:attrNameLst>
                                      </p:cBhvr>
                                      <p:tavLst>
                                        <p:tav tm="0">
                                          <p:val>
                                            <p:strVal val="#ppt_x"/>
                                          </p:val>
                                        </p:tav>
                                        <p:tav tm="100000">
                                          <p:val>
                                            <p:strVal val="#ppt_x"/>
                                          </p:val>
                                        </p:tav>
                                      </p:tavLst>
                                    </p:anim>
                                    <p:anim calcmode="lin" valueType="num">
                                      <p:cBhvr additive="base">
                                        <p:cTn id="59"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38328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800" dirty="0">
                <a:solidFill>
                  <a:schemeClr val="bg1"/>
                </a:solidFill>
                <a:latin typeface="微软雅黑" panose="020B0503020204020204" pitchFamily="34" charset="-122"/>
                <a:ea typeface="微软雅黑" panose="020B0503020204020204" pitchFamily="34" charset="-122"/>
              </a:rPr>
              <a:t>信息共享的社区平台。即个人能通过该平台，借助该平台在某些领域内聚合网络资源，扩张他个人的人际辐射力。另一方面，它也是一个企业和企业客户之间的一个重要的及时的交流平台。</a:t>
            </a:r>
            <a:endParaRPr lang="zh-CN" altLang="en-US" sz="18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800" dirty="0">
                <a:solidFill>
                  <a:schemeClr val="bg1"/>
                </a:solidFill>
                <a:latin typeface="微软雅黑" panose="020B0503020204020204" pitchFamily="34" charset="-122"/>
                <a:ea typeface="微软雅黑" panose="020B0503020204020204" pitchFamily="34" charset="-122"/>
              </a:rPr>
              <a:t>和传统地通过网上搜索，获取企业信息的方法相比较，企聚平台将给个人带来更多的便捷，同时个人也可以横向了解和比较同一行业的不同企业相应的信息。和另一种客户与企业之间通过电子邮件的方式对比，该平台也更具有及时性，拥有手机客户端的信息聚合平台，会愈加顺应移动互联网朝代的工作时间的零碎化，工作地点多元化，工作方式自由化的趋势。</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175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31751"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研究方法与思路</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1752" name="文本框 14"/>
            <p:cNvSpPr txBox="1">
              <a:spLocks noChangeArrowheads="1"/>
            </p:cNvSpPr>
            <p:nvPr/>
          </p:nvSpPr>
          <p:spPr bwMode="auto">
            <a:xfrm>
              <a:off x="3229671"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TWO</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8"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bwMode="auto">
          <a:xfrm>
            <a:off x="722313" y="1693863"/>
            <a:ext cx="1603375" cy="1219200"/>
            <a:chOff x="910361" y="1498145"/>
            <a:chExt cx="1604239" cy="1219655"/>
          </a:xfrm>
        </p:grpSpPr>
        <p:sp>
          <p:nvSpPr>
            <p:cNvPr id="21" name="任意多边形 20"/>
            <p:cNvSpPr/>
            <p:nvPr/>
          </p:nvSpPr>
          <p:spPr>
            <a:xfrm>
              <a:off x="1587000" y="1853878"/>
              <a:ext cx="927600" cy="863922"/>
            </a:xfrm>
            <a:custGeom>
              <a:avLst/>
              <a:gdLst>
                <a:gd name="connsiteX0" fmla="*/ 0 w 927100"/>
                <a:gd name="connsiteY0" fmla="*/ 279400 h 863600"/>
                <a:gd name="connsiteX1" fmla="*/ 215900 w 927100"/>
                <a:gd name="connsiteY1" fmla="*/ 0 h 863600"/>
                <a:gd name="connsiteX2" fmla="*/ 927100 w 927100"/>
                <a:gd name="connsiteY2" fmla="*/ 863600 h 863600"/>
              </a:gdLst>
              <a:ahLst/>
              <a:cxnLst>
                <a:cxn ang="0">
                  <a:pos x="connsiteX0" y="connsiteY0"/>
                </a:cxn>
                <a:cxn ang="0">
                  <a:pos x="connsiteX1" y="connsiteY1"/>
                </a:cxn>
                <a:cxn ang="0">
                  <a:pos x="connsiteX2" y="connsiteY2"/>
                </a:cxn>
              </a:cxnLst>
              <a:rect l="l" t="t" r="r" b="b"/>
              <a:pathLst>
                <a:path w="927100" h="863600">
                  <a:moveTo>
                    <a:pt x="0" y="279400"/>
                  </a:moveTo>
                  <a:lnTo>
                    <a:pt x="215900" y="0"/>
                  </a:lnTo>
                  <a:lnTo>
                    <a:pt x="927100" y="8636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835" name="矩形 21"/>
            <p:cNvSpPr>
              <a:spLocks noChangeArrowheads="1"/>
            </p:cNvSpPr>
            <p:nvPr/>
          </p:nvSpPr>
          <p:spPr bwMode="auto">
            <a:xfrm>
              <a:off x="910361" y="1498145"/>
              <a:ext cx="1213794" cy="29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baseline="-3000">
                  <a:solidFill>
                    <a:schemeClr val="bg1"/>
                  </a:solidFill>
                  <a:latin typeface="微软雅黑" panose="020B0503020204020204" pitchFamily="34" charset="-122"/>
                  <a:ea typeface="微软雅黑" panose="020B0503020204020204" pitchFamily="34" charset="-122"/>
                </a:rPr>
                <a:t>点击添加标题</a:t>
              </a:r>
              <a:endParaRPr lang="zh-CN" altLang="en-US" sz="2000" baseline="-300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4208463" y="1481138"/>
            <a:ext cx="1711325" cy="1749425"/>
            <a:chOff x="4396710" y="1284513"/>
            <a:chExt cx="1711990" cy="1750787"/>
          </a:xfrm>
        </p:grpSpPr>
        <p:sp>
          <p:nvSpPr>
            <p:cNvPr id="24" name="任意多边形 23"/>
            <p:cNvSpPr/>
            <p:nvPr/>
          </p:nvSpPr>
          <p:spPr>
            <a:xfrm>
              <a:off x="5054190" y="1613381"/>
              <a:ext cx="1054510" cy="1421919"/>
            </a:xfrm>
            <a:custGeom>
              <a:avLst/>
              <a:gdLst>
                <a:gd name="connsiteX0" fmla="*/ 152400 w 889000"/>
                <a:gd name="connsiteY0" fmla="*/ 1016000 h 1016000"/>
                <a:gd name="connsiteX1" fmla="*/ 0 w 889000"/>
                <a:gd name="connsiteY1" fmla="*/ 0 h 1016000"/>
                <a:gd name="connsiteX2" fmla="*/ 889000 w 889000"/>
                <a:gd name="connsiteY2" fmla="*/ 292100 h 1016000"/>
                <a:gd name="connsiteX0-1" fmla="*/ 317500 w 1054100"/>
                <a:gd name="connsiteY0-2" fmla="*/ 1422400 h 1422400"/>
                <a:gd name="connsiteX1-3" fmla="*/ 0 w 1054100"/>
                <a:gd name="connsiteY1-4" fmla="*/ 0 h 1422400"/>
                <a:gd name="connsiteX2-5" fmla="*/ 1054100 w 1054100"/>
                <a:gd name="connsiteY2-6" fmla="*/ 698500 h 1422400"/>
              </a:gdLst>
              <a:ahLst/>
              <a:cxnLst>
                <a:cxn ang="0">
                  <a:pos x="connsiteX0-1" y="connsiteY0-2"/>
                </a:cxn>
                <a:cxn ang="0">
                  <a:pos x="connsiteX1-3" y="connsiteY1-4"/>
                </a:cxn>
                <a:cxn ang="0">
                  <a:pos x="connsiteX2-5" y="connsiteY2-6"/>
                </a:cxn>
              </a:cxnLst>
              <a:rect l="l" t="t" r="r" b="b"/>
              <a:pathLst>
                <a:path w="1054100" h="1422400">
                  <a:moveTo>
                    <a:pt x="317500" y="1422400"/>
                  </a:moveTo>
                  <a:lnTo>
                    <a:pt x="0" y="0"/>
                  </a:lnTo>
                  <a:lnTo>
                    <a:pt x="1054100" y="6985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833" name="矩形 24"/>
            <p:cNvSpPr>
              <a:spLocks noChangeArrowheads="1"/>
            </p:cNvSpPr>
            <p:nvPr/>
          </p:nvSpPr>
          <p:spPr bwMode="auto">
            <a:xfrm>
              <a:off x="4396710" y="1284513"/>
              <a:ext cx="1261885"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点击添加标题</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26" name="任意多边形 25"/>
          <p:cNvSpPr/>
          <p:nvPr/>
        </p:nvSpPr>
        <p:spPr>
          <a:xfrm>
            <a:off x="325438" y="2000250"/>
            <a:ext cx="7940675" cy="1765300"/>
          </a:xfrm>
          <a:custGeom>
            <a:avLst/>
            <a:gdLst>
              <a:gd name="connsiteX0" fmla="*/ 0 w 7941502"/>
              <a:gd name="connsiteY0" fmla="*/ 1252603 h 1766170"/>
              <a:gd name="connsiteX1" fmla="*/ 0 w 7941502"/>
              <a:gd name="connsiteY1" fmla="*/ 1252603 h 1766170"/>
              <a:gd name="connsiteX2" fmla="*/ 1077239 w 7941502"/>
              <a:gd name="connsiteY2" fmla="*/ 313151 h 1766170"/>
              <a:gd name="connsiteX3" fmla="*/ 1979113 w 7941502"/>
              <a:gd name="connsiteY3" fmla="*/ 951978 h 1766170"/>
              <a:gd name="connsiteX4" fmla="*/ 2780779 w 7941502"/>
              <a:gd name="connsiteY4" fmla="*/ 162838 h 1766170"/>
              <a:gd name="connsiteX5" fmla="*/ 3306872 w 7941502"/>
              <a:gd name="connsiteY5" fmla="*/ 676405 h 1766170"/>
              <a:gd name="connsiteX6" fmla="*/ 4885151 w 7941502"/>
              <a:gd name="connsiteY6" fmla="*/ 1202498 h 1766170"/>
              <a:gd name="connsiteX7" fmla="*/ 5586609 w 7941502"/>
              <a:gd name="connsiteY7" fmla="*/ 488515 h 1766170"/>
              <a:gd name="connsiteX8" fmla="*/ 6263014 w 7941502"/>
              <a:gd name="connsiteY8" fmla="*/ 300624 h 1766170"/>
              <a:gd name="connsiteX9" fmla="*/ 6601217 w 7941502"/>
              <a:gd name="connsiteY9" fmla="*/ 1766170 h 1766170"/>
              <a:gd name="connsiteX10" fmla="*/ 7177414 w 7941502"/>
              <a:gd name="connsiteY10" fmla="*/ 0 h 1766170"/>
              <a:gd name="connsiteX11" fmla="*/ 7941502 w 7941502"/>
              <a:gd name="connsiteY11" fmla="*/ 701457 h 176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41502" h="1766170">
                <a:moveTo>
                  <a:pt x="0" y="1252603"/>
                </a:moveTo>
                <a:lnTo>
                  <a:pt x="0" y="1252603"/>
                </a:lnTo>
                <a:lnTo>
                  <a:pt x="1077239" y="313151"/>
                </a:lnTo>
                <a:lnTo>
                  <a:pt x="1979113" y="951978"/>
                </a:lnTo>
                <a:lnTo>
                  <a:pt x="2780779" y="162838"/>
                </a:lnTo>
                <a:lnTo>
                  <a:pt x="3306872" y="676405"/>
                </a:lnTo>
                <a:lnTo>
                  <a:pt x="4885151" y="1202498"/>
                </a:lnTo>
                <a:lnTo>
                  <a:pt x="5586609" y="488515"/>
                </a:lnTo>
                <a:lnTo>
                  <a:pt x="6263014" y="300624"/>
                </a:lnTo>
                <a:lnTo>
                  <a:pt x="6601217" y="1766170"/>
                </a:lnTo>
                <a:lnTo>
                  <a:pt x="7177414" y="0"/>
                </a:lnTo>
                <a:lnTo>
                  <a:pt x="7941502" y="701457"/>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2286000" y="2216150"/>
            <a:ext cx="1222375" cy="1728788"/>
            <a:chOff x="2473526" y="2425699"/>
            <a:chExt cx="1223413" cy="1730280"/>
          </a:xfrm>
        </p:grpSpPr>
        <p:sp>
          <p:nvSpPr>
            <p:cNvPr id="28" name="任意多边形 27"/>
            <p:cNvSpPr/>
            <p:nvPr/>
          </p:nvSpPr>
          <p:spPr>
            <a:xfrm>
              <a:off x="3301316" y="2425699"/>
              <a:ext cx="46076" cy="1374373"/>
            </a:xfrm>
            <a:custGeom>
              <a:avLst/>
              <a:gdLst>
                <a:gd name="connsiteX0" fmla="*/ 0 w 0"/>
                <a:gd name="connsiteY0" fmla="*/ 0 h 1193800"/>
                <a:gd name="connsiteX1" fmla="*/ 0 w 0"/>
                <a:gd name="connsiteY1" fmla="*/ 1193800 h 1193800"/>
              </a:gdLst>
              <a:ahLst/>
              <a:cxnLst>
                <a:cxn ang="0">
                  <a:pos x="connsiteX0" y="connsiteY0"/>
                </a:cxn>
                <a:cxn ang="0">
                  <a:pos x="connsiteX1" y="connsiteY1"/>
                </a:cxn>
              </a:cxnLst>
              <a:rect l="l" t="t" r="r" b="b"/>
              <a:pathLst>
                <a:path h="1193800">
                  <a:moveTo>
                    <a:pt x="0" y="0"/>
                  </a:moveTo>
                  <a:lnTo>
                    <a:pt x="0" y="11938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473526" y="3855682"/>
              <a:ext cx="1223413" cy="300297"/>
            </a:xfrm>
            <a:prstGeom prst="rect">
              <a:avLst/>
            </a:prstGeom>
          </p:spPr>
          <p:txBody>
            <a:bodyPr wrap="none">
              <a:spAutoFit/>
            </a:bodyPr>
            <a:lstStyle/>
            <a:p>
              <a:pPr eaLnBrk="1" fontAlgn="auto" hangingPunct="1">
                <a:spcBef>
                  <a:spcPts val="0"/>
                </a:spcBef>
                <a:spcAft>
                  <a:spcPts val="0"/>
                </a:spcAft>
                <a:defRPr/>
              </a:pPr>
              <a:r>
                <a:rPr lang="zh-CN" altLang="en-US" sz="1350" dirty="0">
                  <a:solidFill>
                    <a:schemeClr val="bg1"/>
                  </a:solidFill>
                  <a:latin typeface="微软雅黑" panose="020B0503020204020204" pitchFamily="34" charset="-122"/>
                  <a:ea typeface="微软雅黑" panose="020B0503020204020204" pitchFamily="34" charset="-122"/>
                </a:rPr>
                <a:t>点击添加标题</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bwMode="auto">
          <a:xfrm>
            <a:off x="1077913" y="2268538"/>
            <a:ext cx="688975" cy="514350"/>
            <a:chOff x="1266729" y="2071701"/>
            <a:chExt cx="688009" cy="515669"/>
          </a:xfrm>
        </p:grpSpPr>
        <p:sp>
          <p:nvSpPr>
            <p:cNvPr id="31" name="椭圆 30"/>
            <p:cNvSpPr/>
            <p:nvPr/>
          </p:nvSpPr>
          <p:spPr>
            <a:xfrm>
              <a:off x="1499764" y="2071701"/>
              <a:ext cx="163284" cy="16234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266729" y="2332719"/>
              <a:ext cx="688009" cy="254651"/>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2013.06</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1925638" y="2854325"/>
            <a:ext cx="687387" cy="452438"/>
            <a:chOff x="2113346" y="3064841"/>
            <a:chExt cx="688009" cy="452968"/>
          </a:xfrm>
        </p:grpSpPr>
        <p:sp>
          <p:nvSpPr>
            <p:cNvPr id="34" name="椭圆 33"/>
            <p:cNvSpPr/>
            <p:nvPr/>
          </p:nvSpPr>
          <p:spPr>
            <a:xfrm>
              <a:off x="2407299" y="3064841"/>
              <a:ext cx="162072" cy="16211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2113346" y="3263511"/>
              <a:ext cx="688009" cy="254298"/>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2013.09</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bwMode="auto">
          <a:xfrm>
            <a:off x="2790825" y="1854200"/>
            <a:ext cx="687388" cy="415925"/>
            <a:chOff x="2979182" y="2064744"/>
            <a:chExt cx="688009" cy="416176"/>
          </a:xfrm>
        </p:grpSpPr>
        <p:sp>
          <p:nvSpPr>
            <p:cNvPr id="37" name="椭圆 36"/>
            <p:cNvSpPr/>
            <p:nvPr/>
          </p:nvSpPr>
          <p:spPr>
            <a:xfrm>
              <a:off x="3222289" y="2317309"/>
              <a:ext cx="163660" cy="163611"/>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2979182" y="2064744"/>
              <a:ext cx="688009" cy="254153"/>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2014.01</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3529013" y="2524125"/>
            <a:ext cx="900112" cy="254000"/>
            <a:chOff x="3717829" y="2733933"/>
            <a:chExt cx="898774" cy="254048"/>
          </a:xfrm>
        </p:grpSpPr>
        <p:sp>
          <p:nvSpPr>
            <p:cNvPr id="40" name="椭圆 39"/>
            <p:cNvSpPr/>
            <p:nvPr/>
          </p:nvSpPr>
          <p:spPr>
            <a:xfrm>
              <a:off x="3717829" y="2791094"/>
              <a:ext cx="163269" cy="161956"/>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3928652" y="2733933"/>
              <a:ext cx="687951" cy="254048"/>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2014.06</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4959350" y="3135313"/>
            <a:ext cx="727075" cy="431800"/>
            <a:chOff x="5133702" y="3346781"/>
            <a:chExt cx="728084" cy="431001"/>
          </a:xfrm>
        </p:grpSpPr>
        <p:sp>
          <p:nvSpPr>
            <p:cNvPr id="33820" name="椭圆 42"/>
            <p:cNvSpPr>
              <a:spLocks noChangeArrowheads="1"/>
            </p:cNvSpPr>
            <p:nvPr/>
          </p:nvSpPr>
          <p:spPr bwMode="auto">
            <a:xfrm>
              <a:off x="5310409" y="334678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110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5133702" y="3524252"/>
              <a:ext cx="728084" cy="253530"/>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2014.08 </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5734050" y="2435225"/>
            <a:ext cx="687388" cy="458788"/>
            <a:chOff x="5908402" y="2645741"/>
            <a:chExt cx="688008" cy="458941"/>
          </a:xfrm>
        </p:grpSpPr>
        <p:sp>
          <p:nvSpPr>
            <p:cNvPr id="33818" name="椭圆 45"/>
            <p:cNvSpPr>
              <a:spLocks noChangeArrowheads="1"/>
            </p:cNvSpPr>
            <p:nvPr/>
          </p:nvSpPr>
          <p:spPr bwMode="auto">
            <a:xfrm>
              <a:off x="6026689" y="264574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110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5908402" y="2850597"/>
              <a:ext cx="688008" cy="254085"/>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2014.10</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6253163" y="1978025"/>
            <a:ext cx="687387" cy="414338"/>
            <a:chOff x="6441129" y="2188789"/>
            <a:chExt cx="688009" cy="414051"/>
          </a:xfrm>
        </p:grpSpPr>
        <p:sp>
          <p:nvSpPr>
            <p:cNvPr id="49" name="椭圆 48"/>
            <p:cNvSpPr/>
            <p:nvPr/>
          </p:nvSpPr>
          <p:spPr>
            <a:xfrm>
              <a:off x="6682647" y="2439440"/>
              <a:ext cx="162072" cy="16340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441129" y="2188789"/>
              <a:ext cx="688009" cy="253824"/>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2015.01</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bwMode="auto">
          <a:xfrm>
            <a:off x="6634163" y="3662363"/>
            <a:ext cx="687387" cy="449262"/>
            <a:chOff x="6822054" y="3872561"/>
            <a:chExt cx="688009" cy="450566"/>
          </a:xfrm>
        </p:grpSpPr>
        <p:sp>
          <p:nvSpPr>
            <p:cNvPr id="52" name="椭圆 51"/>
            <p:cNvSpPr/>
            <p:nvPr/>
          </p:nvSpPr>
          <p:spPr>
            <a:xfrm>
              <a:off x="7055627" y="3872561"/>
              <a:ext cx="162072" cy="16239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6822054" y="4068390"/>
              <a:ext cx="688009" cy="254737"/>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2015.02</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7439025" y="1847850"/>
            <a:ext cx="873125" cy="255588"/>
            <a:chOff x="7626889" y="2058017"/>
            <a:chExt cx="873774" cy="255263"/>
          </a:xfrm>
        </p:grpSpPr>
        <p:sp>
          <p:nvSpPr>
            <p:cNvPr id="55" name="椭圆 54"/>
            <p:cNvSpPr/>
            <p:nvPr/>
          </p:nvSpPr>
          <p:spPr>
            <a:xfrm>
              <a:off x="7626889" y="2149975"/>
              <a:ext cx="162045" cy="16330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812765" y="2058017"/>
              <a:ext cx="687898" cy="253677"/>
            </a:xfrm>
            <a:prstGeom prst="rect">
              <a:avLst/>
            </a:prstGeom>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2015.04</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7227888" y="2092325"/>
            <a:ext cx="1223962" cy="1474788"/>
            <a:chOff x="7416713" y="2092528"/>
            <a:chExt cx="1223412" cy="1474343"/>
          </a:xfrm>
        </p:grpSpPr>
        <p:cxnSp>
          <p:nvCxnSpPr>
            <p:cNvPr id="58" name="直接连接符 57"/>
            <p:cNvCxnSpPr/>
            <p:nvPr/>
          </p:nvCxnSpPr>
          <p:spPr>
            <a:xfrm>
              <a:off x="7745177" y="2092528"/>
              <a:ext cx="230085" cy="1115676"/>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416713" y="3266924"/>
              <a:ext cx="1223412" cy="299947"/>
            </a:xfrm>
            <a:prstGeom prst="rect">
              <a:avLst/>
            </a:prstGeom>
          </p:spPr>
          <p:txBody>
            <a:bodyPr wrap="none">
              <a:spAutoFit/>
            </a:bodyPr>
            <a:lstStyle/>
            <a:p>
              <a:pPr eaLnBrk="1" fontAlgn="auto" hangingPunct="1">
                <a:spcBef>
                  <a:spcPts val="0"/>
                </a:spcBef>
                <a:spcAft>
                  <a:spcPts val="0"/>
                </a:spcAft>
                <a:defRPr/>
              </a:pPr>
              <a:r>
                <a:rPr lang="zh-CN" altLang="en-US" sz="1350" dirty="0">
                  <a:solidFill>
                    <a:schemeClr val="bg1"/>
                  </a:solidFill>
                  <a:latin typeface="微软雅黑" panose="020B0503020204020204" pitchFamily="34" charset="-122"/>
                  <a:ea typeface="微软雅黑" panose="020B0503020204020204" pitchFamily="34" charset="-122"/>
                </a:rPr>
                <a:t>点击添加标题</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研究方法</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23" presetClass="entr" presetSubtype="36" fill="hold" nodeType="withEffect">
                                  <p:stCondLst>
                                    <p:cond delay="300"/>
                                  </p:stCondLst>
                                  <p:childTnLst>
                                    <p:set>
                                      <p:cBhvr>
                                        <p:cTn id="9" dur="1" fill="hold">
                                          <p:stCondLst>
                                            <p:cond delay="0"/>
                                          </p:stCondLst>
                                        </p:cTn>
                                        <p:tgtEl>
                                          <p:spTgt spid="30"/>
                                        </p:tgtEl>
                                        <p:attrNameLst>
                                          <p:attrName>style.visibility</p:attrName>
                                        </p:attrNameLst>
                                      </p:cBhvr>
                                      <p:to>
                                        <p:strVal val="visible"/>
                                      </p:to>
                                    </p:set>
                                    <p:anim calcmode="lin" valueType="num">
                                      <p:cBhvr>
                                        <p:cTn id="10" dur="1000" fill="hold"/>
                                        <p:tgtEl>
                                          <p:spTgt spid="30"/>
                                        </p:tgtEl>
                                        <p:attrNameLst>
                                          <p:attrName>ppt_w</p:attrName>
                                        </p:attrNameLst>
                                      </p:cBhvr>
                                      <p:tavLst>
                                        <p:tav tm="0">
                                          <p:val>
                                            <p:strVal val="(6*min(max(#ppt_w*#ppt_h,.3),1)-7.4)/-.7*#ppt_w"/>
                                          </p:val>
                                        </p:tav>
                                        <p:tav tm="100000">
                                          <p:val>
                                            <p:strVal val="#ppt_w"/>
                                          </p:val>
                                        </p:tav>
                                      </p:tavLst>
                                    </p:anim>
                                    <p:anim calcmode="lin" valueType="num">
                                      <p:cBhvr>
                                        <p:cTn id="11" dur="1000" fill="hold"/>
                                        <p:tgtEl>
                                          <p:spTgt spid="30"/>
                                        </p:tgtEl>
                                        <p:attrNameLst>
                                          <p:attrName>ppt_h</p:attrName>
                                        </p:attrNameLst>
                                      </p:cBhvr>
                                      <p:tavLst>
                                        <p:tav tm="0">
                                          <p:val>
                                            <p:strVal val="(6*min(max(#ppt_w*#ppt_h,.3),1)-7.4)/-.7*#ppt_h"/>
                                          </p:val>
                                        </p:tav>
                                        <p:tav tm="100000">
                                          <p:val>
                                            <p:strVal val="#ppt_h"/>
                                          </p:val>
                                        </p:tav>
                                      </p:tavLst>
                                    </p:anim>
                                    <p:anim calcmode="lin" valueType="num">
                                      <p:cBhvr>
                                        <p:cTn id="12" dur="1000" fill="hold"/>
                                        <p:tgtEl>
                                          <p:spTgt spid="30"/>
                                        </p:tgtEl>
                                        <p:attrNameLst>
                                          <p:attrName>ppt_x</p:attrName>
                                        </p:attrNameLst>
                                      </p:cBhvr>
                                      <p:tavLst>
                                        <p:tav tm="0">
                                          <p:val>
                                            <p:fltVal val="0.5"/>
                                          </p:val>
                                        </p:tav>
                                        <p:tav tm="100000">
                                          <p:val>
                                            <p:strVal val="#ppt_x"/>
                                          </p:val>
                                        </p:tav>
                                      </p:tavLst>
                                    </p:anim>
                                    <p:anim calcmode="lin" valueType="num">
                                      <p:cBhvr>
                                        <p:cTn id="13" dur="1000" fill="hold"/>
                                        <p:tgtEl>
                                          <p:spTgt spid="30"/>
                                        </p:tgtEl>
                                        <p:attrNameLst>
                                          <p:attrName>ppt_y</p:attrName>
                                        </p:attrNameLst>
                                      </p:cBhvr>
                                      <p:tavLst>
                                        <p:tav tm="0">
                                          <p:val>
                                            <p:strVal val="1+(6*min(max(#ppt_w*#ppt_h,.3),1)-7.4)/-.7*#ppt_h/2"/>
                                          </p:val>
                                        </p:tav>
                                        <p:tav tm="100000">
                                          <p:val>
                                            <p:strVal val="#ppt_y"/>
                                          </p:val>
                                        </p:tav>
                                      </p:tavLst>
                                    </p:anim>
                                  </p:childTnLst>
                                </p:cTn>
                              </p:par>
                              <p:par>
                                <p:cTn id="14" presetID="23" presetClass="entr" presetSubtype="36"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p:cTn id="16" dur="1000" fill="hold"/>
                                        <p:tgtEl>
                                          <p:spTgt spid="33"/>
                                        </p:tgtEl>
                                        <p:attrNameLst>
                                          <p:attrName>ppt_w</p:attrName>
                                        </p:attrNameLst>
                                      </p:cBhvr>
                                      <p:tavLst>
                                        <p:tav tm="0">
                                          <p:val>
                                            <p:strVal val="(6*min(max(#ppt_w*#ppt_h,.3),1)-7.4)/-.7*#ppt_w"/>
                                          </p:val>
                                        </p:tav>
                                        <p:tav tm="100000">
                                          <p:val>
                                            <p:strVal val="#ppt_w"/>
                                          </p:val>
                                        </p:tav>
                                      </p:tavLst>
                                    </p:anim>
                                    <p:anim calcmode="lin" valueType="num">
                                      <p:cBhvr>
                                        <p:cTn id="17" dur="1000" fill="hold"/>
                                        <p:tgtEl>
                                          <p:spTgt spid="33"/>
                                        </p:tgtEl>
                                        <p:attrNameLst>
                                          <p:attrName>ppt_h</p:attrName>
                                        </p:attrNameLst>
                                      </p:cBhvr>
                                      <p:tavLst>
                                        <p:tav tm="0">
                                          <p:val>
                                            <p:strVal val="(6*min(max(#ppt_w*#ppt_h,.3),1)-7.4)/-.7*#ppt_h"/>
                                          </p:val>
                                        </p:tav>
                                        <p:tav tm="100000">
                                          <p:val>
                                            <p:strVal val="#ppt_h"/>
                                          </p:val>
                                        </p:tav>
                                      </p:tavLst>
                                    </p:anim>
                                    <p:anim calcmode="lin" valueType="num">
                                      <p:cBhvr>
                                        <p:cTn id="18" dur="1000" fill="hold"/>
                                        <p:tgtEl>
                                          <p:spTgt spid="33"/>
                                        </p:tgtEl>
                                        <p:attrNameLst>
                                          <p:attrName>ppt_x</p:attrName>
                                        </p:attrNameLst>
                                      </p:cBhvr>
                                      <p:tavLst>
                                        <p:tav tm="0">
                                          <p:val>
                                            <p:fltVal val="0.5"/>
                                          </p:val>
                                        </p:tav>
                                        <p:tav tm="100000">
                                          <p:val>
                                            <p:strVal val="#ppt_x"/>
                                          </p:val>
                                        </p:tav>
                                      </p:tavLst>
                                    </p:anim>
                                    <p:anim calcmode="lin" valueType="num">
                                      <p:cBhvr>
                                        <p:cTn id="19" dur="1000" fill="hold"/>
                                        <p:tgtEl>
                                          <p:spTgt spid="33"/>
                                        </p:tgtEl>
                                        <p:attrNameLst>
                                          <p:attrName>ppt_y</p:attrName>
                                        </p:attrNameLst>
                                      </p:cBhvr>
                                      <p:tavLst>
                                        <p:tav tm="0">
                                          <p:val>
                                            <p:strVal val="1+(6*min(max(#ppt_w*#ppt_h,.3),1)-7.4)/-.7*#ppt_h/2"/>
                                          </p:val>
                                        </p:tav>
                                        <p:tav tm="100000">
                                          <p:val>
                                            <p:strVal val="#ppt_y"/>
                                          </p:val>
                                        </p:tav>
                                      </p:tavLst>
                                    </p:anim>
                                  </p:childTnLst>
                                </p:cTn>
                              </p:par>
                              <p:par>
                                <p:cTn id="20" presetID="23" presetClass="entr" presetSubtype="36" fill="hold" nodeType="withEffect">
                                  <p:stCondLst>
                                    <p:cond delay="8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1000" fill="hold"/>
                                        <p:tgtEl>
                                          <p:spTgt spid="39"/>
                                        </p:tgtEl>
                                        <p:attrNameLst>
                                          <p:attrName>ppt_w</p:attrName>
                                        </p:attrNameLst>
                                      </p:cBhvr>
                                      <p:tavLst>
                                        <p:tav tm="0">
                                          <p:val>
                                            <p:strVal val="(6*min(max(#ppt_w*#ppt_h,.3),1)-7.4)/-.7*#ppt_w"/>
                                          </p:val>
                                        </p:tav>
                                        <p:tav tm="100000">
                                          <p:val>
                                            <p:strVal val="#ppt_w"/>
                                          </p:val>
                                        </p:tav>
                                      </p:tavLst>
                                    </p:anim>
                                    <p:anim calcmode="lin" valueType="num">
                                      <p:cBhvr>
                                        <p:cTn id="23" dur="1000" fill="hold"/>
                                        <p:tgtEl>
                                          <p:spTgt spid="39"/>
                                        </p:tgtEl>
                                        <p:attrNameLst>
                                          <p:attrName>ppt_h</p:attrName>
                                        </p:attrNameLst>
                                      </p:cBhvr>
                                      <p:tavLst>
                                        <p:tav tm="0">
                                          <p:val>
                                            <p:strVal val="(6*min(max(#ppt_w*#ppt_h,.3),1)-7.4)/-.7*#ppt_h"/>
                                          </p:val>
                                        </p:tav>
                                        <p:tav tm="100000">
                                          <p:val>
                                            <p:strVal val="#ppt_h"/>
                                          </p:val>
                                        </p:tav>
                                      </p:tavLst>
                                    </p:anim>
                                    <p:anim calcmode="lin" valueType="num">
                                      <p:cBhvr>
                                        <p:cTn id="24" dur="1000" fill="hold"/>
                                        <p:tgtEl>
                                          <p:spTgt spid="39"/>
                                        </p:tgtEl>
                                        <p:attrNameLst>
                                          <p:attrName>ppt_x</p:attrName>
                                        </p:attrNameLst>
                                      </p:cBhvr>
                                      <p:tavLst>
                                        <p:tav tm="0">
                                          <p:val>
                                            <p:fltVal val="0.5"/>
                                          </p:val>
                                        </p:tav>
                                        <p:tav tm="100000">
                                          <p:val>
                                            <p:strVal val="#ppt_x"/>
                                          </p:val>
                                        </p:tav>
                                      </p:tavLst>
                                    </p:anim>
                                    <p:anim calcmode="lin" valueType="num">
                                      <p:cBhvr>
                                        <p:cTn id="25" dur="1000" fill="hold"/>
                                        <p:tgtEl>
                                          <p:spTgt spid="39"/>
                                        </p:tgtEl>
                                        <p:attrNameLst>
                                          <p:attrName>ppt_y</p:attrName>
                                        </p:attrNameLst>
                                      </p:cBhvr>
                                      <p:tavLst>
                                        <p:tav tm="0">
                                          <p:val>
                                            <p:strVal val="1+(6*min(max(#ppt_w*#ppt_h,.3),1)-7.4)/-.7*#ppt_h/2"/>
                                          </p:val>
                                        </p:tav>
                                        <p:tav tm="100000">
                                          <p:val>
                                            <p:strVal val="#ppt_y"/>
                                          </p:val>
                                        </p:tav>
                                      </p:tavLst>
                                    </p:anim>
                                  </p:childTnLst>
                                </p:cTn>
                              </p:par>
                              <p:par>
                                <p:cTn id="26" presetID="23" presetClass="entr" presetSubtype="36" fill="hold" nodeType="withEffect">
                                  <p:stCondLst>
                                    <p:cond delay="600"/>
                                  </p:stCondLst>
                                  <p:childTnLst>
                                    <p:set>
                                      <p:cBhvr>
                                        <p:cTn id="27" dur="1" fill="hold">
                                          <p:stCondLst>
                                            <p:cond delay="0"/>
                                          </p:stCondLst>
                                        </p:cTn>
                                        <p:tgtEl>
                                          <p:spTgt spid="42"/>
                                        </p:tgtEl>
                                        <p:attrNameLst>
                                          <p:attrName>style.visibility</p:attrName>
                                        </p:attrNameLst>
                                      </p:cBhvr>
                                      <p:to>
                                        <p:strVal val="visible"/>
                                      </p:to>
                                    </p:set>
                                    <p:anim calcmode="lin" valueType="num">
                                      <p:cBhvr>
                                        <p:cTn id="28" dur="1000" fill="hold"/>
                                        <p:tgtEl>
                                          <p:spTgt spid="42"/>
                                        </p:tgtEl>
                                        <p:attrNameLst>
                                          <p:attrName>ppt_w</p:attrName>
                                        </p:attrNameLst>
                                      </p:cBhvr>
                                      <p:tavLst>
                                        <p:tav tm="0">
                                          <p:val>
                                            <p:strVal val="(6*min(max(#ppt_w*#ppt_h,.3),1)-7.4)/-.7*#ppt_w"/>
                                          </p:val>
                                        </p:tav>
                                        <p:tav tm="100000">
                                          <p:val>
                                            <p:strVal val="#ppt_w"/>
                                          </p:val>
                                        </p:tav>
                                      </p:tavLst>
                                    </p:anim>
                                    <p:anim calcmode="lin" valueType="num">
                                      <p:cBhvr>
                                        <p:cTn id="29" dur="1000" fill="hold"/>
                                        <p:tgtEl>
                                          <p:spTgt spid="42"/>
                                        </p:tgtEl>
                                        <p:attrNameLst>
                                          <p:attrName>ppt_h</p:attrName>
                                        </p:attrNameLst>
                                      </p:cBhvr>
                                      <p:tavLst>
                                        <p:tav tm="0">
                                          <p:val>
                                            <p:strVal val="(6*min(max(#ppt_w*#ppt_h,.3),1)-7.4)/-.7*#ppt_h"/>
                                          </p:val>
                                        </p:tav>
                                        <p:tav tm="100000">
                                          <p:val>
                                            <p:strVal val="#ppt_h"/>
                                          </p:val>
                                        </p:tav>
                                      </p:tavLst>
                                    </p:anim>
                                    <p:anim calcmode="lin" valueType="num">
                                      <p:cBhvr>
                                        <p:cTn id="30" dur="1000" fill="hold"/>
                                        <p:tgtEl>
                                          <p:spTgt spid="42"/>
                                        </p:tgtEl>
                                        <p:attrNameLst>
                                          <p:attrName>ppt_x</p:attrName>
                                        </p:attrNameLst>
                                      </p:cBhvr>
                                      <p:tavLst>
                                        <p:tav tm="0">
                                          <p:val>
                                            <p:fltVal val="0.5"/>
                                          </p:val>
                                        </p:tav>
                                        <p:tav tm="100000">
                                          <p:val>
                                            <p:strVal val="#ppt_x"/>
                                          </p:val>
                                        </p:tav>
                                      </p:tavLst>
                                    </p:anim>
                                    <p:anim calcmode="lin" valueType="num">
                                      <p:cBhvr>
                                        <p:cTn id="31" dur="1000" fill="hold"/>
                                        <p:tgtEl>
                                          <p:spTgt spid="42"/>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nodeType="withEffect">
                                  <p:stCondLst>
                                    <p:cond delay="300"/>
                                  </p:stCondLst>
                                  <p:childTnLst>
                                    <p:set>
                                      <p:cBhvr>
                                        <p:cTn id="33" dur="1" fill="hold">
                                          <p:stCondLst>
                                            <p:cond delay="0"/>
                                          </p:stCondLst>
                                        </p:cTn>
                                        <p:tgtEl>
                                          <p:spTgt spid="45"/>
                                        </p:tgtEl>
                                        <p:attrNameLst>
                                          <p:attrName>style.visibility</p:attrName>
                                        </p:attrNameLst>
                                      </p:cBhvr>
                                      <p:to>
                                        <p:strVal val="visible"/>
                                      </p:to>
                                    </p:set>
                                    <p:anim calcmode="lin" valueType="num">
                                      <p:cBhvr>
                                        <p:cTn id="34" dur="1000" fill="hold"/>
                                        <p:tgtEl>
                                          <p:spTgt spid="45"/>
                                        </p:tgtEl>
                                        <p:attrNameLst>
                                          <p:attrName>ppt_w</p:attrName>
                                        </p:attrNameLst>
                                      </p:cBhvr>
                                      <p:tavLst>
                                        <p:tav tm="0">
                                          <p:val>
                                            <p:strVal val="(6*min(max(#ppt_w*#ppt_h,.3),1)-7.4)/-.7*#ppt_w"/>
                                          </p:val>
                                        </p:tav>
                                        <p:tav tm="100000">
                                          <p:val>
                                            <p:strVal val="#ppt_w"/>
                                          </p:val>
                                        </p:tav>
                                      </p:tavLst>
                                    </p:anim>
                                    <p:anim calcmode="lin" valueType="num">
                                      <p:cBhvr>
                                        <p:cTn id="35" dur="1000" fill="hold"/>
                                        <p:tgtEl>
                                          <p:spTgt spid="45"/>
                                        </p:tgtEl>
                                        <p:attrNameLst>
                                          <p:attrName>ppt_h</p:attrName>
                                        </p:attrNameLst>
                                      </p:cBhvr>
                                      <p:tavLst>
                                        <p:tav tm="0">
                                          <p:val>
                                            <p:strVal val="(6*min(max(#ppt_w*#ppt_h,.3),1)-7.4)/-.7*#ppt_h"/>
                                          </p:val>
                                        </p:tav>
                                        <p:tav tm="100000">
                                          <p:val>
                                            <p:strVal val="#ppt_h"/>
                                          </p:val>
                                        </p:tav>
                                      </p:tavLst>
                                    </p:anim>
                                    <p:anim calcmode="lin" valueType="num">
                                      <p:cBhvr>
                                        <p:cTn id="36" dur="1000" fill="hold"/>
                                        <p:tgtEl>
                                          <p:spTgt spid="45"/>
                                        </p:tgtEl>
                                        <p:attrNameLst>
                                          <p:attrName>ppt_x</p:attrName>
                                        </p:attrNameLst>
                                      </p:cBhvr>
                                      <p:tavLst>
                                        <p:tav tm="0">
                                          <p:val>
                                            <p:fltVal val="0.5"/>
                                          </p:val>
                                        </p:tav>
                                        <p:tav tm="100000">
                                          <p:val>
                                            <p:strVal val="#ppt_x"/>
                                          </p:val>
                                        </p:tav>
                                      </p:tavLst>
                                    </p:anim>
                                    <p:anim calcmode="lin" valueType="num">
                                      <p:cBhvr>
                                        <p:cTn id="37" dur="1000" fill="hold"/>
                                        <p:tgtEl>
                                          <p:spTgt spid="45"/>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nodeType="withEffect">
                                  <p:stCondLst>
                                    <p:cond delay="1000"/>
                                  </p:stCondLst>
                                  <p:childTnLst>
                                    <p:set>
                                      <p:cBhvr>
                                        <p:cTn id="39" dur="1" fill="hold">
                                          <p:stCondLst>
                                            <p:cond delay="0"/>
                                          </p:stCondLst>
                                        </p:cTn>
                                        <p:tgtEl>
                                          <p:spTgt spid="48"/>
                                        </p:tgtEl>
                                        <p:attrNameLst>
                                          <p:attrName>style.visibility</p:attrName>
                                        </p:attrNameLst>
                                      </p:cBhvr>
                                      <p:to>
                                        <p:strVal val="visible"/>
                                      </p:to>
                                    </p:set>
                                    <p:anim calcmode="lin" valueType="num">
                                      <p:cBhvr>
                                        <p:cTn id="40" dur="1000" fill="hold"/>
                                        <p:tgtEl>
                                          <p:spTgt spid="48"/>
                                        </p:tgtEl>
                                        <p:attrNameLst>
                                          <p:attrName>ppt_w</p:attrName>
                                        </p:attrNameLst>
                                      </p:cBhvr>
                                      <p:tavLst>
                                        <p:tav tm="0">
                                          <p:val>
                                            <p:strVal val="(6*min(max(#ppt_w*#ppt_h,.3),1)-7.4)/-.7*#ppt_w"/>
                                          </p:val>
                                        </p:tav>
                                        <p:tav tm="100000">
                                          <p:val>
                                            <p:strVal val="#ppt_w"/>
                                          </p:val>
                                        </p:tav>
                                      </p:tavLst>
                                    </p:anim>
                                    <p:anim calcmode="lin" valueType="num">
                                      <p:cBhvr>
                                        <p:cTn id="41" dur="1000" fill="hold"/>
                                        <p:tgtEl>
                                          <p:spTgt spid="48"/>
                                        </p:tgtEl>
                                        <p:attrNameLst>
                                          <p:attrName>ppt_h</p:attrName>
                                        </p:attrNameLst>
                                      </p:cBhvr>
                                      <p:tavLst>
                                        <p:tav tm="0">
                                          <p:val>
                                            <p:strVal val="(6*min(max(#ppt_w*#ppt_h,.3),1)-7.4)/-.7*#ppt_h"/>
                                          </p:val>
                                        </p:tav>
                                        <p:tav tm="100000">
                                          <p:val>
                                            <p:strVal val="#ppt_h"/>
                                          </p:val>
                                        </p:tav>
                                      </p:tavLst>
                                    </p:anim>
                                    <p:anim calcmode="lin" valueType="num">
                                      <p:cBhvr>
                                        <p:cTn id="42" dur="1000" fill="hold"/>
                                        <p:tgtEl>
                                          <p:spTgt spid="48"/>
                                        </p:tgtEl>
                                        <p:attrNameLst>
                                          <p:attrName>ppt_x</p:attrName>
                                        </p:attrNameLst>
                                      </p:cBhvr>
                                      <p:tavLst>
                                        <p:tav tm="0">
                                          <p:val>
                                            <p:fltVal val="0.5"/>
                                          </p:val>
                                        </p:tav>
                                        <p:tav tm="100000">
                                          <p:val>
                                            <p:strVal val="#ppt_x"/>
                                          </p:val>
                                        </p:tav>
                                      </p:tavLst>
                                    </p:anim>
                                    <p:anim calcmode="lin" valueType="num">
                                      <p:cBhvr>
                                        <p:cTn id="43" dur="1000" fill="hold"/>
                                        <p:tgtEl>
                                          <p:spTgt spid="48"/>
                                        </p:tgtEl>
                                        <p:attrNameLst>
                                          <p:attrName>ppt_y</p:attrName>
                                        </p:attrNameLst>
                                      </p:cBhvr>
                                      <p:tavLst>
                                        <p:tav tm="0">
                                          <p:val>
                                            <p:strVal val="1+(6*min(max(#ppt_w*#ppt_h,.3),1)-7.4)/-.7*#ppt_h/2"/>
                                          </p:val>
                                        </p:tav>
                                        <p:tav tm="100000">
                                          <p:val>
                                            <p:strVal val="#ppt_y"/>
                                          </p:val>
                                        </p:tav>
                                      </p:tavLst>
                                    </p:anim>
                                  </p:childTnLst>
                                </p:cTn>
                              </p:par>
                              <p:par>
                                <p:cTn id="44" presetID="23" presetClass="entr" presetSubtype="36" fill="hold" nodeType="withEffect">
                                  <p:stCondLst>
                                    <p:cond delay="700"/>
                                  </p:stCondLst>
                                  <p:childTnLst>
                                    <p:set>
                                      <p:cBhvr>
                                        <p:cTn id="45" dur="1" fill="hold">
                                          <p:stCondLst>
                                            <p:cond delay="0"/>
                                          </p:stCondLst>
                                        </p:cTn>
                                        <p:tgtEl>
                                          <p:spTgt spid="51"/>
                                        </p:tgtEl>
                                        <p:attrNameLst>
                                          <p:attrName>style.visibility</p:attrName>
                                        </p:attrNameLst>
                                      </p:cBhvr>
                                      <p:to>
                                        <p:strVal val="visible"/>
                                      </p:to>
                                    </p:set>
                                    <p:anim calcmode="lin" valueType="num">
                                      <p:cBhvr>
                                        <p:cTn id="46" dur="1000" fill="hold"/>
                                        <p:tgtEl>
                                          <p:spTgt spid="51"/>
                                        </p:tgtEl>
                                        <p:attrNameLst>
                                          <p:attrName>ppt_w</p:attrName>
                                        </p:attrNameLst>
                                      </p:cBhvr>
                                      <p:tavLst>
                                        <p:tav tm="0">
                                          <p:val>
                                            <p:strVal val="(6*min(max(#ppt_w*#ppt_h,.3),1)-7.4)/-.7*#ppt_w"/>
                                          </p:val>
                                        </p:tav>
                                        <p:tav tm="100000">
                                          <p:val>
                                            <p:strVal val="#ppt_w"/>
                                          </p:val>
                                        </p:tav>
                                      </p:tavLst>
                                    </p:anim>
                                    <p:anim calcmode="lin" valueType="num">
                                      <p:cBhvr>
                                        <p:cTn id="47" dur="1000" fill="hold"/>
                                        <p:tgtEl>
                                          <p:spTgt spid="51"/>
                                        </p:tgtEl>
                                        <p:attrNameLst>
                                          <p:attrName>ppt_h</p:attrName>
                                        </p:attrNameLst>
                                      </p:cBhvr>
                                      <p:tavLst>
                                        <p:tav tm="0">
                                          <p:val>
                                            <p:strVal val="(6*min(max(#ppt_w*#ppt_h,.3),1)-7.4)/-.7*#ppt_h"/>
                                          </p:val>
                                        </p:tav>
                                        <p:tav tm="100000">
                                          <p:val>
                                            <p:strVal val="#ppt_h"/>
                                          </p:val>
                                        </p:tav>
                                      </p:tavLst>
                                    </p:anim>
                                    <p:anim calcmode="lin" valueType="num">
                                      <p:cBhvr>
                                        <p:cTn id="48" dur="1000" fill="hold"/>
                                        <p:tgtEl>
                                          <p:spTgt spid="51"/>
                                        </p:tgtEl>
                                        <p:attrNameLst>
                                          <p:attrName>ppt_x</p:attrName>
                                        </p:attrNameLst>
                                      </p:cBhvr>
                                      <p:tavLst>
                                        <p:tav tm="0">
                                          <p:val>
                                            <p:fltVal val="0.5"/>
                                          </p:val>
                                        </p:tav>
                                        <p:tav tm="100000">
                                          <p:val>
                                            <p:strVal val="#ppt_x"/>
                                          </p:val>
                                        </p:tav>
                                      </p:tavLst>
                                    </p:anim>
                                    <p:anim calcmode="lin" valueType="num">
                                      <p:cBhvr>
                                        <p:cTn id="49" dur="1000" fill="hold"/>
                                        <p:tgtEl>
                                          <p:spTgt spid="51"/>
                                        </p:tgtEl>
                                        <p:attrNameLst>
                                          <p:attrName>ppt_y</p:attrName>
                                        </p:attrNameLst>
                                      </p:cBhvr>
                                      <p:tavLst>
                                        <p:tav tm="0">
                                          <p:val>
                                            <p:strVal val="1+(6*min(max(#ppt_w*#ppt_h,.3),1)-7.4)/-.7*#ppt_h/2"/>
                                          </p:val>
                                        </p:tav>
                                        <p:tav tm="100000">
                                          <p:val>
                                            <p:strVal val="#ppt_y"/>
                                          </p:val>
                                        </p:tav>
                                      </p:tavLst>
                                    </p:anim>
                                  </p:childTnLst>
                                </p:cTn>
                              </p:par>
                              <p:par>
                                <p:cTn id="50" presetID="23" presetClass="entr" presetSubtype="36" fill="hold" nodeType="withEffect">
                                  <p:stCondLst>
                                    <p:cond delay="1000"/>
                                  </p:stCondLst>
                                  <p:childTnLst>
                                    <p:set>
                                      <p:cBhvr>
                                        <p:cTn id="51" dur="1" fill="hold">
                                          <p:stCondLst>
                                            <p:cond delay="0"/>
                                          </p:stCondLst>
                                        </p:cTn>
                                        <p:tgtEl>
                                          <p:spTgt spid="54"/>
                                        </p:tgtEl>
                                        <p:attrNameLst>
                                          <p:attrName>style.visibility</p:attrName>
                                        </p:attrNameLst>
                                      </p:cBhvr>
                                      <p:to>
                                        <p:strVal val="visible"/>
                                      </p:to>
                                    </p:set>
                                    <p:anim calcmode="lin" valueType="num">
                                      <p:cBhvr>
                                        <p:cTn id="52" dur="1000" fill="hold"/>
                                        <p:tgtEl>
                                          <p:spTgt spid="54"/>
                                        </p:tgtEl>
                                        <p:attrNameLst>
                                          <p:attrName>ppt_w</p:attrName>
                                        </p:attrNameLst>
                                      </p:cBhvr>
                                      <p:tavLst>
                                        <p:tav tm="0">
                                          <p:val>
                                            <p:strVal val="(6*min(max(#ppt_w*#ppt_h,.3),1)-7.4)/-.7*#ppt_w"/>
                                          </p:val>
                                        </p:tav>
                                        <p:tav tm="100000">
                                          <p:val>
                                            <p:strVal val="#ppt_w"/>
                                          </p:val>
                                        </p:tav>
                                      </p:tavLst>
                                    </p:anim>
                                    <p:anim calcmode="lin" valueType="num">
                                      <p:cBhvr>
                                        <p:cTn id="53" dur="1000" fill="hold"/>
                                        <p:tgtEl>
                                          <p:spTgt spid="54"/>
                                        </p:tgtEl>
                                        <p:attrNameLst>
                                          <p:attrName>ppt_h</p:attrName>
                                        </p:attrNameLst>
                                      </p:cBhvr>
                                      <p:tavLst>
                                        <p:tav tm="0">
                                          <p:val>
                                            <p:strVal val="(6*min(max(#ppt_w*#ppt_h,.3),1)-7.4)/-.7*#ppt_h"/>
                                          </p:val>
                                        </p:tav>
                                        <p:tav tm="100000">
                                          <p:val>
                                            <p:strVal val="#ppt_h"/>
                                          </p:val>
                                        </p:tav>
                                      </p:tavLst>
                                    </p:anim>
                                    <p:anim calcmode="lin" valueType="num">
                                      <p:cBhvr>
                                        <p:cTn id="54" dur="1000" fill="hold"/>
                                        <p:tgtEl>
                                          <p:spTgt spid="54"/>
                                        </p:tgtEl>
                                        <p:attrNameLst>
                                          <p:attrName>ppt_x</p:attrName>
                                        </p:attrNameLst>
                                      </p:cBhvr>
                                      <p:tavLst>
                                        <p:tav tm="0">
                                          <p:val>
                                            <p:fltVal val="0.5"/>
                                          </p:val>
                                        </p:tav>
                                        <p:tav tm="100000">
                                          <p:val>
                                            <p:strVal val="#ppt_x"/>
                                          </p:val>
                                        </p:tav>
                                      </p:tavLst>
                                    </p:anim>
                                    <p:anim calcmode="lin" valueType="num">
                                      <p:cBhvr>
                                        <p:cTn id="55" dur="1000" fill="hold"/>
                                        <p:tgtEl>
                                          <p:spTgt spid="54"/>
                                        </p:tgtEl>
                                        <p:attrNameLst>
                                          <p:attrName>ppt_y</p:attrName>
                                        </p:attrNameLst>
                                      </p:cBhvr>
                                      <p:tavLst>
                                        <p:tav tm="0">
                                          <p:val>
                                            <p:strVal val="1+(6*min(max(#ppt_w*#ppt_h,.3),1)-7.4)/-.7*#ppt_h/2"/>
                                          </p:val>
                                        </p:tav>
                                        <p:tav tm="100000">
                                          <p:val>
                                            <p:strVal val="#ppt_y"/>
                                          </p:val>
                                        </p:tav>
                                      </p:tavLst>
                                    </p:anim>
                                  </p:childTnLst>
                                </p:cTn>
                              </p:par>
                              <p:par>
                                <p:cTn id="56" presetID="23" presetClass="entr" presetSubtype="36" fill="hold" nodeType="withEffect">
                                  <p:stCondLst>
                                    <p:cond delay="8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1000" fill="hold"/>
                                        <p:tgtEl>
                                          <p:spTgt spid="36"/>
                                        </p:tgtEl>
                                        <p:attrNameLst>
                                          <p:attrName>ppt_w</p:attrName>
                                        </p:attrNameLst>
                                      </p:cBhvr>
                                      <p:tavLst>
                                        <p:tav tm="0">
                                          <p:val>
                                            <p:strVal val="(6*min(max(#ppt_w*#ppt_h,.3),1)-7.4)/-.7*#ppt_w"/>
                                          </p:val>
                                        </p:tav>
                                        <p:tav tm="100000">
                                          <p:val>
                                            <p:strVal val="#ppt_w"/>
                                          </p:val>
                                        </p:tav>
                                      </p:tavLst>
                                    </p:anim>
                                    <p:anim calcmode="lin" valueType="num">
                                      <p:cBhvr>
                                        <p:cTn id="59" dur="1000" fill="hold"/>
                                        <p:tgtEl>
                                          <p:spTgt spid="36"/>
                                        </p:tgtEl>
                                        <p:attrNameLst>
                                          <p:attrName>ppt_h</p:attrName>
                                        </p:attrNameLst>
                                      </p:cBhvr>
                                      <p:tavLst>
                                        <p:tav tm="0">
                                          <p:val>
                                            <p:strVal val="(6*min(max(#ppt_w*#ppt_h,.3),1)-7.4)/-.7*#ppt_h"/>
                                          </p:val>
                                        </p:tav>
                                        <p:tav tm="100000">
                                          <p:val>
                                            <p:strVal val="#ppt_h"/>
                                          </p:val>
                                        </p:tav>
                                      </p:tavLst>
                                    </p:anim>
                                    <p:anim calcmode="lin" valueType="num">
                                      <p:cBhvr>
                                        <p:cTn id="60" dur="1000" fill="hold"/>
                                        <p:tgtEl>
                                          <p:spTgt spid="36"/>
                                        </p:tgtEl>
                                        <p:attrNameLst>
                                          <p:attrName>ppt_x</p:attrName>
                                        </p:attrNameLst>
                                      </p:cBhvr>
                                      <p:tavLst>
                                        <p:tav tm="0">
                                          <p:val>
                                            <p:fltVal val="0.5"/>
                                          </p:val>
                                        </p:tav>
                                        <p:tav tm="100000">
                                          <p:val>
                                            <p:strVal val="#ppt_x"/>
                                          </p:val>
                                        </p:tav>
                                      </p:tavLst>
                                    </p:anim>
                                    <p:anim calcmode="lin" valueType="num">
                                      <p:cBhvr>
                                        <p:cTn id="61" dur="1000" fill="hold"/>
                                        <p:tgtEl>
                                          <p:spTgt spid="36"/>
                                        </p:tgtEl>
                                        <p:attrNameLst>
                                          <p:attrName>ppt_y</p:attrName>
                                        </p:attrNameLst>
                                      </p:cBhvr>
                                      <p:tavLst>
                                        <p:tav tm="0">
                                          <p:val>
                                            <p:strVal val="1+(6*min(max(#ppt_w*#ppt_h,.3),1)-7.4)/-.7*#ppt_h/2"/>
                                          </p:val>
                                        </p:tav>
                                        <p:tav tm="100000">
                                          <p:val>
                                            <p:strVal val="#ppt_y"/>
                                          </p:val>
                                        </p:tav>
                                      </p:tavLst>
                                    </p:anim>
                                  </p:childTnLst>
                                </p:cTn>
                              </p:par>
                              <p:par>
                                <p:cTn id="62" presetID="22" presetClass="entr" presetSubtype="4" fill="hold" nodeType="withEffect">
                                  <p:stCondLst>
                                    <p:cond delay="225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750"/>
                                        <p:tgtEl>
                                          <p:spTgt spid="20"/>
                                        </p:tgtEl>
                                      </p:cBhvr>
                                    </p:animEffect>
                                  </p:childTnLst>
                                </p:cTn>
                              </p:par>
                              <p:par>
                                <p:cTn id="65" presetID="22" presetClass="entr" presetSubtype="1" fill="hold" nodeType="withEffect">
                                  <p:stCondLst>
                                    <p:cond delay="2250"/>
                                  </p:stCondLst>
                                  <p:childTnLst>
                                    <p:set>
                                      <p:cBhvr>
                                        <p:cTn id="66" dur="1" fill="hold">
                                          <p:stCondLst>
                                            <p:cond delay="0"/>
                                          </p:stCondLst>
                                        </p:cTn>
                                        <p:tgtEl>
                                          <p:spTgt spid="27"/>
                                        </p:tgtEl>
                                        <p:attrNameLst>
                                          <p:attrName>style.visibility</p:attrName>
                                        </p:attrNameLst>
                                      </p:cBhvr>
                                      <p:to>
                                        <p:strVal val="visible"/>
                                      </p:to>
                                    </p:set>
                                    <p:animEffect transition="in" filter="wipe(up)">
                                      <p:cBhvr>
                                        <p:cTn id="67" dur="750"/>
                                        <p:tgtEl>
                                          <p:spTgt spid="27"/>
                                        </p:tgtEl>
                                      </p:cBhvr>
                                    </p:animEffect>
                                  </p:childTnLst>
                                </p:cTn>
                              </p:par>
                              <p:par>
                                <p:cTn id="68" presetID="22" presetClass="entr" presetSubtype="4" fill="hold" nodeType="withEffect">
                                  <p:stCondLst>
                                    <p:cond delay="225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750"/>
                                        <p:tgtEl>
                                          <p:spTgt spid="23"/>
                                        </p:tgtEl>
                                      </p:cBhvr>
                                    </p:animEffect>
                                  </p:childTnLst>
                                </p:cTn>
                              </p:par>
                              <p:par>
                                <p:cTn id="71" presetID="22" presetClass="entr" presetSubtype="1" fill="hold" nodeType="withEffect">
                                  <p:stCondLst>
                                    <p:cond delay="2250"/>
                                  </p:stCondLst>
                                  <p:childTnLst>
                                    <p:set>
                                      <p:cBhvr>
                                        <p:cTn id="72" dur="1" fill="hold">
                                          <p:stCondLst>
                                            <p:cond delay="0"/>
                                          </p:stCondLst>
                                        </p:cTn>
                                        <p:tgtEl>
                                          <p:spTgt spid="57"/>
                                        </p:tgtEl>
                                        <p:attrNameLst>
                                          <p:attrName>style.visibility</p:attrName>
                                        </p:attrNameLst>
                                      </p:cBhvr>
                                      <p:to>
                                        <p:strVal val="visible"/>
                                      </p:to>
                                    </p:set>
                                    <p:animEffect transition="in" filter="wipe(up)">
                                      <p:cBhvr>
                                        <p:cTn id="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4031</Words>
  <Application>WPS 演示</Application>
  <PresentationFormat>全屏显示(16:9)</PresentationFormat>
  <Paragraphs>454</Paragraphs>
  <Slides>26</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宋体</vt:lpstr>
      <vt:lpstr>Wingdings</vt:lpstr>
      <vt:lpstr>方正正黑简体</vt:lpstr>
      <vt:lpstr>微软雅黑</vt:lpstr>
      <vt:lpstr>Calibri</vt:lpstr>
      <vt:lpstr>方正正纤黑简体</vt:lpstr>
      <vt:lpstr>方正正黑简体</vt:lpstr>
      <vt:lpstr>Segoe UI Semilight</vt:lpstr>
      <vt:lpstr>FontAwesome</vt:lpstr>
      <vt:lpstr>TeXGyreAdventor</vt:lpstr>
      <vt:lpstr>黑体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Administrator</cp:lastModifiedBy>
  <cp:revision>91</cp:revision>
  <dcterms:created xsi:type="dcterms:W3CDTF">2015-03-31T05:49:00Z</dcterms:created>
  <dcterms:modified xsi:type="dcterms:W3CDTF">2017-05-08T08:22:56Z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